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2" r:id="rId1"/>
  </p:sldMasterIdLst>
  <p:notesMasterIdLst>
    <p:notesMasterId r:id="rId35"/>
  </p:notesMasterIdLst>
  <p:handoutMasterIdLst>
    <p:handoutMasterId r:id="rId36"/>
  </p:handoutMasterIdLst>
  <p:sldIdLst>
    <p:sldId id="451" r:id="rId2"/>
    <p:sldId id="431" r:id="rId3"/>
    <p:sldId id="470" r:id="rId4"/>
    <p:sldId id="450" r:id="rId5"/>
    <p:sldId id="482" r:id="rId6"/>
    <p:sldId id="462" r:id="rId7"/>
    <p:sldId id="483" r:id="rId8"/>
    <p:sldId id="489" r:id="rId9"/>
    <p:sldId id="498" r:id="rId10"/>
    <p:sldId id="486" r:id="rId11"/>
    <p:sldId id="484" r:id="rId12"/>
    <p:sldId id="485" r:id="rId13"/>
    <p:sldId id="458" r:id="rId14"/>
    <p:sldId id="472" r:id="rId15"/>
    <p:sldId id="457" r:id="rId16"/>
    <p:sldId id="473" r:id="rId17"/>
    <p:sldId id="459" r:id="rId18"/>
    <p:sldId id="474" r:id="rId19"/>
    <p:sldId id="461" r:id="rId20"/>
    <p:sldId id="475" r:id="rId21"/>
    <p:sldId id="460" r:id="rId22"/>
    <p:sldId id="476" r:id="rId23"/>
    <p:sldId id="454" r:id="rId24"/>
    <p:sldId id="463" r:id="rId25"/>
    <p:sldId id="466" r:id="rId26"/>
    <p:sldId id="477" r:id="rId27"/>
    <p:sldId id="491" r:id="rId28"/>
    <p:sldId id="465" r:id="rId29"/>
    <p:sldId id="468" r:id="rId30"/>
    <p:sldId id="495" r:id="rId31"/>
    <p:sldId id="492" r:id="rId32"/>
    <p:sldId id="494" r:id="rId33"/>
    <p:sldId id="448" r:id="rId3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Getting Started" id="{136B4CB1-D6F4-4818-997D-F6B3F6FEBF96}">
          <p14:sldIdLst>
            <p14:sldId id="451"/>
            <p14:sldId id="431"/>
            <p14:sldId id="470"/>
          </p14:sldIdLst>
        </p14:section>
        <p14:section name="Foundations" id="{787431E9-785A-4911-9338-96820E479B9A}">
          <p14:sldIdLst>
            <p14:sldId id="450"/>
            <p14:sldId id="482"/>
            <p14:sldId id="462"/>
            <p14:sldId id="483"/>
            <p14:sldId id="489"/>
            <p14:sldId id="498"/>
            <p14:sldId id="486"/>
            <p14:sldId id="484"/>
            <p14:sldId id="485"/>
            <p14:sldId id="458"/>
            <p14:sldId id="472"/>
            <p14:sldId id="457"/>
            <p14:sldId id="473"/>
            <p14:sldId id="459"/>
            <p14:sldId id="474"/>
            <p14:sldId id="461"/>
            <p14:sldId id="475"/>
            <p14:sldId id="460"/>
            <p14:sldId id="476"/>
          </p14:sldIdLst>
        </p14:section>
        <p14:section name="Facts" id="{BBDE0641-C6A4-4325-8E99-EE88A75B1C34}">
          <p14:sldIdLst/>
        </p14:section>
        <p14:section name="Action" id="{D97EA316-4C5B-4B2C-B65F-CCA1983B8F58}">
          <p14:sldIdLst>
            <p14:sldId id="454"/>
            <p14:sldId id="463"/>
            <p14:sldId id="466"/>
            <p14:sldId id="477"/>
            <p14:sldId id="491"/>
            <p14:sldId id="465"/>
            <p14:sldId id="468"/>
            <p14:sldId id="495"/>
            <p14:sldId id="492"/>
            <p14:sldId id="494"/>
          </p14:sldIdLst>
        </p14:section>
        <p14:section name="Untitled Section" id="{732C298C-2454-4567-8AD5-FF55056E1324}">
          <p14:sldIdLst>
            <p14:sldId id="44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30912"/>
    <a:srgbClr val="030309"/>
    <a:srgbClr val="03060F"/>
    <a:srgbClr val="000000"/>
    <a:srgbClr val="92CD7D"/>
    <a:srgbClr val="3366FF"/>
    <a:srgbClr val="FFCC66"/>
    <a:srgbClr val="6600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81608" autoAdjust="0"/>
  </p:normalViewPr>
  <p:slideViewPr>
    <p:cSldViewPr>
      <p:cViewPr varScale="1">
        <p:scale>
          <a:sx n="62" d="100"/>
          <a:sy n="62" d="100"/>
        </p:scale>
        <p:origin x="1638" y="60"/>
      </p:cViewPr>
      <p:guideLst>
        <p:guide orient="horz" pos="2160"/>
        <p:guide pos="2880"/>
      </p:guideLst>
    </p:cSldViewPr>
  </p:slideViewPr>
  <p:outlineViewPr>
    <p:cViewPr>
      <p:scale>
        <a:sx n="33" d="100"/>
        <a:sy n="33" d="100"/>
      </p:scale>
      <p:origin x="0" y="360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4008" y="82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5BC513-40B4-4F5B-AFD3-35FA13D2C0E9}" type="doc">
      <dgm:prSet loTypeId="urn:microsoft.com/office/officeart/2005/8/layout/hierarchy3" loCatId="list" qsTypeId="urn:microsoft.com/office/officeart/2005/8/quickstyle/simple1" qsCatId="simple" csTypeId="urn:microsoft.com/office/officeart/2005/8/colors/colorful4" csCatId="colorful" phldr="1"/>
      <dgm:spPr/>
      <dgm:t>
        <a:bodyPr/>
        <a:lstStyle/>
        <a:p>
          <a:endParaRPr lang="en-US"/>
        </a:p>
      </dgm:t>
    </dgm:pt>
    <dgm:pt modelId="{AB620138-E9C7-46D7-AD8B-68864A94D3E9}">
      <dgm:prSet phldrT="[Text]"/>
      <dgm:spPr/>
      <dgm:t>
        <a:bodyPr/>
        <a:lstStyle/>
        <a:p>
          <a:r>
            <a:rPr lang="en-US" dirty="0" smtClean="0"/>
            <a:t>Messy</a:t>
          </a:r>
          <a:endParaRPr lang="en-US" dirty="0"/>
        </a:p>
      </dgm:t>
    </dgm:pt>
    <dgm:pt modelId="{2775D4D0-D86E-4963-91EE-7B88DB2B8047}" type="parTrans" cxnId="{ECDD04CD-CFD8-4708-9482-77C6031F81AC}">
      <dgm:prSet/>
      <dgm:spPr/>
      <dgm:t>
        <a:bodyPr/>
        <a:lstStyle/>
        <a:p>
          <a:endParaRPr lang="en-US"/>
        </a:p>
      </dgm:t>
    </dgm:pt>
    <dgm:pt modelId="{87231877-9BD0-479A-A406-15ED45FDE798}" type="sibTrans" cxnId="{ECDD04CD-CFD8-4708-9482-77C6031F81AC}">
      <dgm:prSet/>
      <dgm:spPr/>
      <dgm:t>
        <a:bodyPr/>
        <a:lstStyle/>
        <a:p>
          <a:endParaRPr lang="en-US"/>
        </a:p>
      </dgm:t>
    </dgm:pt>
    <dgm:pt modelId="{93F28922-F7B7-4DA8-A49A-912E26EA6C34}">
      <dgm:prSet phldrT="[Text]"/>
      <dgm:spPr/>
      <dgm:t>
        <a:bodyPr/>
        <a:lstStyle/>
        <a:p>
          <a:r>
            <a:rPr lang="en-US" dirty="0" smtClean="0"/>
            <a:t>(Occasionally)</a:t>
          </a:r>
          <a:br>
            <a:rPr lang="en-US" dirty="0" smtClean="0"/>
          </a:br>
          <a:r>
            <a:rPr lang="en-US" dirty="0" smtClean="0"/>
            <a:t>Chaotic</a:t>
          </a:r>
          <a:endParaRPr lang="en-US" dirty="0"/>
        </a:p>
      </dgm:t>
    </dgm:pt>
    <dgm:pt modelId="{4275D6B9-E04D-4C06-96D4-9EBD580BF470}" type="parTrans" cxnId="{BACC2E4B-AA82-41D7-B9F0-698B4232AAEB}">
      <dgm:prSet/>
      <dgm:spPr/>
      <dgm:t>
        <a:bodyPr/>
        <a:lstStyle/>
        <a:p>
          <a:endParaRPr lang="en-US"/>
        </a:p>
      </dgm:t>
    </dgm:pt>
    <dgm:pt modelId="{9138AEF0-462A-4F55-9A31-2DE98DBB4244}" type="sibTrans" cxnId="{BACC2E4B-AA82-41D7-B9F0-698B4232AAEB}">
      <dgm:prSet/>
      <dgm:spPr/>
      <dgm:t>
        <a:bodyPr/>
        <a:lstStyle/>
        <a:p>
          <a:endParaRPr lang="en-US"/>
        </a:p>
      </dgm:t>
    </dgm:pt>
    <dgm:pt modelId="{9CF82783-B036-4F28-93E4-6C37CBFE7C9F}">
      <dgm:prSet phldrT="[Text]"/>
      <dgm:spPr/>
      <dgm:t>
        <a:bodyPr/>
        <a:lstStyle/>
        <a:p>
          <a:r>
            <a:rPr lang="en-US" dirty="0" smtClean="0"/>
            <a:t>Emotional</a:t>
          </a:r>
          <a:endParaRPr lang="en-US" dirty="0"/>
        </a:p>
      </dgm:t>
    </dgm:pt>
    <dgm:pt modelId="{E4AB4C38-5199-49D8-BE8A-4126C1FEAC18}" type="parTrans" cxnId="{E55B4E3A-FB22-4F4F-A693-86A0F7DF9561}">
      <dgm:prSet/>
      <dgm:spPr/>
      <dgm:t>
        <a:bodyPr/>
        <a:lstStyle/>
        <a:p>
          <a:endParaRPr lang="en-US"/>
        </a:p>
      </dgm:t>
    </dgm:pt>
    <dgm:pt modelId="{2C4DA17C-7520-418B-887D-9CF079B05444}" type="sibTrans" cxnId="{E55B4E3A-FB22-4F4F-A693-86A0F7DF9561}">
      <dgm:prSet/>
      <dgm:spPr/>
      <dgm:t>
        <a:bodyPr/>
        <a:lstStyle/>
        <a:p>
          <a:endParaRPr lang="en-US"/>
        </a:p>
      </dgm:t>
    </dgm:pt>
    <dgm:pt modelId="{2896D844-BB76-4AEF-BB08-3AD2347625DC}">
      <dgm:prSet phldrT="[Text]"/>
      <dgm:spPr/>
      <dgm:t>
        <a:bodyPr/>
        <a:lstStyle/>
        <a:p>
          <a:r>
            <a:rPr lang="en-US" dirty="0" smtClean="0"/>
            <a:t>Rewarding</a:t>
          </a:r>
          <a:endParaRPr lang="en-US" dirty="0"/>
        </a:p>
      </dgm:t>
    </dgm:pt>
    <dgm:pt modelId="{85B0FD44-4A3E-4180-915D-5DF4D318941D}" type="parTrans" cxnId="{FECD60FD-5907-4DBD-859E-7A51E05408AB}">
      <dgm:prSet/>
      <dgm:spPr/>
      <dgm:t>
        <a:bodyPr/>
        <a:lstStyle/>
        <a:p>
          <a:endParaRPr lang="en-US"/>
        </a:p>
      </dgm:t>
    </dgm:pt>
    <dgm:pt modelId="{33DBF2E8-C3F3-407D-AED2-3D27AFDFB1CC}" type="sibTrans" cxnId="{FECD60FD-5907-4DBD-859E-7A51E05408AB}">
      <dgm:prSet/>
      <dgm:spPr/>
      <dgm:t>
        <a:bodyPr/>
        <a:lstStyle/>
        <a:p>
          <a:endParaRPr lang="en-US"/>
        </a:p>
      </dgm:t>
    </dgm:pt>
    <dgm:pt modelId="{9A6601DA-889B-4CC8-BD2B-CB34A954141C}">
      <dgm:prSet phldrT="[Text]"/>
      <dgm:spPr/>
      <dgm:t>
        <a:bodyPr/>
        <a:lstStyle/>
        <a:p>
          <a:r>
            <a:rPr lang="en-US" dirty="0" smtClean="0"/>
            <a:t>Productive</a:t>
          </a:r>
          <a:endParaRPr lang="en-US" dirty="0"/>
        </a:p>
      </dgm:t>
    </dgm:pt>
    <dgm:pt modelId="{33588A11-2E8F-42D6-8745-2B94841E0C29}" type="parTrans" cxnId="{AEB68292-7706-4515-8508-D65A625C4C37}">
      <dgm:prSet/>
      <dgm:spPr/>
      <dgm:t>
        <a:bodyPr/>
        <a:lstStyle/>
        <a:p>
          <a:endParaRPr lang="en-US"/>
        </a:p>
      </dgm:t>
    </dgm:pt>
    <dgm:pt modelId="{1121077F-9635-4F19-8E28-3FE94B4543F1}" type="sibTrans" cxnId="{AEB68292-7706-4515-8508-D65A625C4C37}">
      <dgm:prSet/>
      <dgm:spPr/>
      <dgm:t>
        <a:bodyPr/>
        <a:lstStyle/>
        <a:p>
          <a:endParaRPr lang="en-US"/>
        </a:p>
      </dgm:t>
    </dgm:pt>
    <dgm:pt modelId="{5E5EA12F-5261-478A-BC11-4BD3A45FBE83}">
      <dgm:prSet phldrT="[Text]"/>
      <dgm:spPr/>
      <dgm:t>
        <a:bodyPr/>
        <a:lstStyle/>
        <a:p>
          <a:r>
            <a:rPr lang="en-US" dirty="0" smtClean="0"/>
            <a:t>Gratifying</a:t>
          </a:r>
          <a:endParaRPr lang="en-US" dirty="0"/>
        </a:p>
      </dgm:t>
    </dgm:pt>
    <dgm:pt modelId="{2AE0C299-AFF2-4C2B-8DD3-7AFA58D84422}" type="parTrans" cxnId="{1C791D4B-B053-42BA-927D-DE80485C903A}">
      <dgm:prSet/>
      <dgm:spPr/>
      <dgm:t>
        <a:bodyPr/>
        <a:lstStyle/>
        <a:p>
          <a:endParaRPr lang="en-US"/>
        </a:p>
      </dgm:t>
    </dgm:pt>
    <dgm:pt modelId="{91EF89B4-D076-440D-80EC-2092FDC8F7EA}" type="sibTrans" cxnId="{1C791D4B-B053-42BA-927D-DE80485C903A}">
      <dgm:prSet/>
      <dgm:spPr/>
      <dgm:t>
        <a:bodyPr/>
        <a:lstStyle/>
        <a:p>
          <a:endParaRPr lang="en-US"/>
        </a:p>
      </dgm:t>
    </dgm:pt>
    <dgm:pt modelId="{F5F78498-985F-446A-872F-5F727C9665D7}">
      <dgm:prSet phldrT="[Text]"/>
      <dgm:spPr/>
      <dgm:t>
        <a:bodyPr/>
        <a:lstStyle/>
        <a:p>
          <a:endParaRPr lang="en-US" dirty="0"/>
        </a:p>
      </dgm:t>
    </dgm:pt>
    <dgm:pt modelId="{063D4A3F-B19E-4741-B66D-AA6FFD18BE78}" type="parTrans" cxnId="{90EEEF16-2AB7-4A24-8477-11633630C4C8}">
      <dgm:prSet/>
      <dgm:spPr/>
      <dgm:t>
        <a:bodyPr/>
        <a:lstStyle/>
        <a:p>
          <a:endParaRPr lang="en-US"/>
        </a:p>
      </dgm:t>
    </dgm:pt>
    <dgm:pt modelId="{4D6569B8-C3D3-43AD-80E5-FE63F5803528}" type="sibTrans" cxnId="{90EEEF16-2AB7-4A24-8477-11633630C4C8}">
      <dgm:prSet/>
      <dgm:spPr/>
      <dgm:t>
        <a:bodyPr/>
        <a:lstStyle/>
        <a:p>
          <a:endParaRPr lang="en-US"/>
        </a:p>
      </dgm:t>
    </dgm:pt>
    <dgm:pt modelId="{0C615722-7A82-41BA-A1C9-A2D51215B84D}">
      <dgm:prSet phldrT="[Text]"/>
      <dgm:spPr/>
      <dgm:t>
        <a:bodyPr/>
        <a:lstStyle/>
        <a:p>
          <a:endParaRPr lang="en-US" dirty="0"/>
        </a:p>
      </dgm:t>
    </dgm:pt>
    <dgm:pt modelId="{B4416E96-3DA6-4F8F-9CD3-3388A15205BD}" type="parTrans" cxnId="{188B7CA8-4CCB-4967-8D4A-306B99595304}">
      <dgm:prSet/>
      <dgm:spPr/>
      <dgm:t>
        <a:bodyPr/>
        <a:lstStyle/>
        <a:p>
          <a:endParaRPr lang="en-US"/>
        </a:p>
      </dgm:t>
    </dgm:pt>
    <dgm:pt modelId="{C3D54495-4AF5-42E7-B7AA-C17ABE8A4945}" type="sibTrans" cxnId="{188B7CA8-4CCB-4967-8D4A-306B99595304}">
      <dgm:prSet/>
      <dgm:spPr/>
      <dgm:t>
        <a:bodyPr/>
        <a:lstStyle/>
        <a:p>
          <a:endParaRPr lang="en-US"/>
        </a:p>
      </dgm:t>
    </dgm:pt>
    <dgm:pt modelId="{749739C1-2A6C-4F15-A58C-14DCC8DCE28F}" type="pres">
      <dgm:prSet presAssocID="{085BC513-40B4-4F5B-AFD3-35FA13D2C0E9}" presName="diagram" presStyleCnt="0">
        <dgm:presLayoutVars>
          <dgm:chPref val="1"/>
          <dgm:dir/>
          <dgm:animOne val="branch"/>
          <dgm:animLvl val="lvl"/>
          <dgm:resizeHandles/>
        </dgm:presLayoutVars>
      </dgm:prSet>
      <dgm:spPr/>
      <dgm:t>
        <a:bodyPr/>
        <a:lstStyle/>
        <a:p>
          <a:endParaRPr lang="en-US"/>
        </a:p>
      </dgm:t>
    </dgm:pt>
    <dgm:pt modelId="{1DE8DB95-D94B-49D1-BBF0-74218B2E07A0}" type="pres">
      <dgm:prSet presAssocID="{AB620138-E9C7-46D7-AD8B-68864A94D3E9}" presName="root" presStyleCnt="0"/>
      <dgm:spPr/>
      <dgm:t>
        <a:bodyPr/>
        <a:lstStyle/>
        <a:p>
          <a:endParaRPr lang="en-US"/>
        </a:p>
      </dgm:t>
    </dgm:pt>
    <dgm:pt modelId="{661BF3DF-B48D-46FD-A8AC-8A8EF5FEC73E}" type="pres">
      <dgm:prSet presAssocID="{AB620138-E9C7-46D7-AD8B-68864A94D3E9}" presName="rootComposite" presStyleCnt="0"/>
      <dgm:spPr/>
      <dgm:t>
        <a:bodyPr/>
        <a:lstStyle/>
        <a:p>
          <a:endParaRPr lang="en-US"/>
        </a:p>
      </dgm:t>
    </dgm:pt>
    <dgm:pt modelId="{ED94FE85-8218-440E-AE5E-71398BEC336F}" type="pres">
      <dgm:prSet presAssocID="{AB620138-E9C7-46D7-AD8B-68864A94D3E9}" presName="rootText" presStyleLbl="node1" presStyleIdx="0" presStyleCnt="2"/>
      <dgm:spPr/>
      <dgm:t>
        <a:bodyPr/>
        <a:lstStyle/>
        <a:p>
          <a:endParaRPr lang="en-US"/>
        </a:p>
      </dgm:t>
    </dgm:pt>
    <dgm:pt modelId="{EB0589B3-8C17-45B7-87A4-5E9C76BCCBF6}" type="pres">
      <dgm:prSet presAssocID="{AB620138-E9C7-46D7-AD8B-68864A94D3E9}" presName="rootConnector" presStyleLbl="node1" presStyleIdx="0" presStyleCnt="2"/>
      <dgm:spPr/>
      <dgm:t>
        <a:bodyPr/>
        <a:lstStyle/>
        <a:p>
          <a:endParaRPr lang="en-US"/>
        </a:p>
      </dgm:t>
    </dgm:pt>
    <dgm:pt modelId="{C5A797F2-913D-4A9C-AF5A-2E5806050F30}" type="pres">
      <dgm:prSet presAssocID="{AB620138-E9C7-46D7-AD8B-68864A94D3E9}" presName="childShape" presStyleCnt="0"/>
      <dgm:spPr/>
      <dgm:t>
        <a:bodyPr/>
        <a:lstStyle/>
        <a:p>
          <a:endParaRPr lang="en-US"/>
        </a:p>
      </dgm:t>
    </dgm:pt>
    <dgm:pt modelId="{9256D9BF-400A-4A43-A518-71F52030D2B3}" type="pres">
      <dgm:prSet presAssocID="{4275D6B9-E04D-4C06-96D4-9EBD580BF470}" presName="Name13" presStyleLbl="parChTrans1D2" presStyleIdx="0" presStyleCnt="6"/>
      <dgm:spPr/>
      <dgm:t>
        <a:bodyPr/>
        <a:lstStyle/>
        <a:p>
          <a:endParaRPr lang="en-US"/>
        </a:p>
      </dgm:t>
    </dgm:pt>
    <dgm:pt modelId="{CB62163C-15E6-4521-8BAD-CC6E67DC25A5}" type="pres">
      <dgm:prSet presAssocID="{93F28922-F7B7-4DA8-A49A-912E26EA6C34}" presName="childText" presStyleLbl="bgAcc1" presStyleIdx="0" presStyleCnt="6">
        <dgm:presLayoutVars>
          <dgm:bulletEnabled val="1"/>
        </dgm:presLayoutVars>
      </dgm:prSet>
      <dgm:spPr/>
      <dgm:t>
        <a:bodyPr/>
        <a:lstStyle/>
        <a:p>
          <a:endParaRPr lang="en-US"/>
        </a:p>
      </dgm:t>
    </dgm:pt>
    <dgm:pt modelId="{84840B16-11C9-4ABD-BF13-8E6CDA9B0243}" type="pres">
      <dgm:prSet presAssocID="{E4AB4C38-5199-49D8-BE8A-4126C1FEAC18}" presName="Name13" presStyleLbl="parChTrans1D2" presStyleIdx="1" presStyleCnt="6"/>
      <dgm:spPr/>
      <dgm:t>
        <a:bodyPr/>
        <a:lstStyle/>
        <a:p>
          <a:endParaRPr lang="en-US"/>
        </a:p>
      </dgm:t>
    </dgm:pt>
    <dgm:pt modelId="{2B8C3E34-4806-4E58-B7DC-1A1D1CE71262}" type="pres">
      <dgm:prSet presAssocID="{9CF82783-B036-4F28-93E4-6C37CBFE7C9F}" presName="childText" presStyleLbl="bgAcc1" presStyleIdx="1" presStyleCnt="6">
        <dgm:presLayoutVars>
          <dgm:bulletEnabled val="1"/>
        </dgm:presLayoutVars>
      </dgm:prSet>
      <dgm:spPr/>
      <dgm:t>
        <a:bodyPr/>
        <a:lstStyle/>
        <a:p>
          <a:endParaRPr lang="en-US"/>
        </a:p>
      </dgm:t>
    </dgm:pt>
    <dgm:pt modelId="{BC2069A5-2106-4535-999C-280B6162A280}" type="pres">
      <dgm:prSet presAssocID="{B4416E96-3DA6-4F8F-9CD3-3388A15205BD}" presName="Name13" presStyleLbl="parChTrans1D2" presStyleIdx="2" presStyleCnt="6"/>
      <dgm:spPr/>
      <dgm:t>
        <a:bodyPr/>
        <a:lstStyle/>
        <a:p>
          <a:endParaRPr lang="en-US"/>
        </a:p>
      </dgm:t>
    </dgm:pt>
    <dgm:pt modelId="{71E71E6C-F451-4551-B323-603E19C150BD}" type="pres">
      <dgm:prSet presAssocID="{0C615722-7A82-41BA-A1C9-A2D51215B84D}" presName="childText" presStyleLbl="bgAcc1" presStyleIdx="2" presStyleCnt="6">
        <dgm:presLayoutVars>
          <dgm:bulletEnabled val="1"/>
        </dgm:presLayoutVars>
      </dgm:prSet>
      <dgm:spPr/>
      <dgm:t>
        <a:bodyPr/>
        <a:lstStyle/>
        <a:p>
          <a:endParaRPr lang="en-US"/>
        </a:p>
      </dgm:t>
    </dgm:pt>
    <dgm:pt modelId="{1BE1C824-E18E-4AD8-A084-8D0069110879}" type="pres">
      <dgm:prSet presAssocID="{2896D844-BB76-4AEF-BB08-3AD2347625DC}" presName="root" presStyleCnt="0"/>
      <dgm:spPr/>
      <dgm:t>
        <a:bodyPr/>
        <a:lstStyle/>
        <a:p>
          <a:endParaRPr lang="en-US"/>
        </a:p>
      </dgm:t>
    </dgm:pt>
    <dgm:pt modelId="{F5F2041D-02A6-4947-918F-E5C6381BEC62}" type="pres">
      <dgm:prSet presAssocID="{2896D844-BB76-4AEF-BB08-3AD2347625DC}" presName="rootComposite" presStyleCnt="0"/>
      <dgm:spPr/>
      <dgm:t>
        <a:bodyPr/>
        <a:lstStyle/>
        <a:p>
          <a:endParaRPr lang="en-US"/>
        </a:p>
      </dgm:t>
    </dgm:pt>
    <dgm:pt modelId="{DDBF5250-43DB-4E75-9958-8453591413B8}" type="pres">
      <dgm:prSet presAssocID="{2896D844-BB76-4AEF-BB08-3AD2347625DC}" presName="rootText" presStyleLbl="node1" presStyleIdx="1" presStyleCnt="2"/>
      <dgm:spPr/>
      <dgm:t>
        <a:bodyPr/>
        <a:lstStyle/>
        <a:p>
          <a:endParaRPr lang="en-US"/>
        </a:p>
      </dgm:t>
    </dgm:pt>
    <dgm:pt modelId="{0305E596-F5AD-4EC5-B396-64703B1BFB0D}" type="pres">
      <dgm:prSet presAssocID="{2896D844-BB76-4AEF-BB08-3AD2347625DC}" presName="rootConnector" presStyleLbl="node1" presStyleIdx="1" presStyleCnt="2"/>
      <dgm:spPr/>
      <dgm:t>
        <a:bodyPr/>
        <a:lstStyle/>
        <a:p>
          <a:endParaRPr lang="en-US"/>
        </a:p>
      </dgm:t>
    </dgm:pt>
    <dgm:pt modelId="{62A97341-16AC-4BCC-A810-19CD19D7F39F}" type="pres">
      <dgm:prSet presAssocID="{2896D844-BB76-4AEF-BB08-3AD2347625DC}" presName="childShape" presStyleCnt="0"/>
      <dgm:spPr/>
      <dgm:t>
        <a:bodyPr/>
        <a:lstStyle/>
        <a:p>
          <a:endParaRPr lang="en-US"/>
        </a:p>
      </dgm:t>
    </dgm:pt>
    <dgm:pt modelId="{D2892D02-F1A2-4B6C-B2C0-B04EA937D40C}" type="pres">
      <dgm:prSet presAssocID="{33588A11-2E8F-42D6-8745-2B94841E0C29}" presName="Name13" presStyleLbl="parChTrans1D2" presStyleIdx="3" presStyleCnt="6"/>
      <dgm:spPr/>
      <dgm:t>
        <a:bodyPr/>
        <a:lstStyle/>
        <a:p>
          <a:endParaRPr lang="en-US"/>
        </a:p>
      </dgm:t>
    </dgm:pt>
    <dgm:pt modelId="{94193B87-B6D2-4986-A734-C003AF33A946}" type="pres">
      <dgm:prSet presAssocID="{9A6601DA-889B-4CC8-BD2B-CB34A954141C}" presName="childText" presStyleLbl="bgAcc1" presStyleIdx="3" presStyleCnt="6">
        <dgm:presLayoutVars>
          <dgm:bulletEnabled val="1"/>
        </dgm:presLayoutVars>
      </dgm:prSet>
      <dgm:spPr/>
      <dgm:t>
        <a:bodyPr/>
        <a:lstStyle/>
        <a:p>
          <a:endParaRPr lang="en-US"/>
        </a:p>
      </dgm:t>
    </dgm:pt>
    <dgm:pt modelId="{D2395D28-CB7B-49F2-9A1E-D3D0085FF311}" type="pres">
      <dgm:prSet presAssocID="{2AE0C299-AFF2-4C2B-8DD3-7AFA58D84422}" presName="Name13" presStyleLbl="parChTrans1D2" presStyleIdx="4" presStyleCnt="6"/>
      <dgm:spPr/>
      <dgm:t>
        <a:bodyPr/>
        <a:lstStyle/>
        <a:p>
          <a:endParaRPr lang="en-US"/>
        </a:p>
      </dgm:t>
    </dgm:pt>
    <dgm:pt modelId="{8635B733-BFC7-4739-9A37-A35015F27697}" type="pres">
      <dgm:prSet presAssocID="{5E5EA12F-5261-478A-BC11-4BD3A45FBE83}" presName="childText" presStyleLbl="bgAcc1" presStyleIdx="4" presStyleCnt="6">
        <dgm:presLayoutVars>
          <dgm:bulletEnabled val="1"/>
        </dgm:presLayoutVars>
      </dgm:prSet>
      <dgm:spPr/>
      <dgm:t>
        <a:bodyPr/>
        <a:lstStyle/>
        <a:p>
          <a:endParaRPr lang="en-US"/>
        </a:p>
      </dgm:t>
    </dgm:pt>
    <dgm:pt modelId="{C00CBAD8-9F8F-4C5D-89E0-56A5F8DBB1D9}" type="pres">
      <dgm:prSet presAssocID="{063D4A3F-B19E-4741-B66D-AA6FFD18BE78}" presName="Name13" presStyleLbl="parChTrans1D2" presStyleIdx="5" presStyleCnt="6"/>
      <dgm:spPr/>
      <dgm:t>
        <a:bodyPr/>
        <a:lstStyle/>
        <a:p>
          <a:endParaRPr lang="en-US"/>
        </a:p>
      </dgm:t>
    </dgm:pt>
    <dgm:pt modelId="{BFC298FD-2420-45FD-86D1-06BE2E0B074C}" type="pres">
      <dgm:prSet presAssocID="{F5F78498-985F-446A-872F-5F727C9665D7}" presName="childText" presStyleLbl="bgAcc1" presStyleIdx="5" presStyleCnt="6">
        <dgm:presLayoutVars>
          <dgm:bulletEnabled val="1"/>
        </dgm:presLayoutVars>
      </dgm:prSet>
      <dgm:spPr/>
      <dgm:t>
        <a:bodyPr/>
        <a:lstStyle/>
        <a:p>
          <a:endParaRPr lang="en-US"/>
        </a:p>
      </dgm:t>
    </dgm:pt>
  </dgm:ptLst>
  <dgm:cxnLst>
    <dgm:cxn modelId="{B7FE33D0-07B1-4ADD-BE8A-4C5F33037FBC}" type="presOf" srcId="{2896D844-BB76-4AEF-BB08-3AD2347625DC}" destId="{0305E596-F5AD-4EC5-B396-64703B1BFB0D}" srcOrd="1" destOrd="0" presId="urn:microsoft.com/office/officeart/2005/8/layout/hierarchy3"/>
    <dgm:cxn modelId="{230411DB-C24F-4BF6-9507-D258C8047CDC}" type="presOf" srcId="{063D4A3F-B19E-4741-B66D-AA6FFD18BE78}" destId="{C00CBAD8-9F8F-4C5D-89E0-56A5F8DBB1D9}" srcOrd="0" destOrd="0" presId="urn:microsoft.com/office/officeart/2005/8/layout/hierarchy3"/>
    <dgm:cxn modelId="{F17C4675-C0BC-4D68-B6DB-65AF773A8E56}" type="presOf" srcId="{2AE0C299-AFF2-4C2B-8DD3-7AFA58D84422}" destId="{D2395D28-CB7B-49F2-9A1E-D3D0085FF311}" srcOrd="0" destOrd="0" presId="urn:microsoft.com/office/officeart/2005/8/layout/hierarchy3"/>
    <dgm:cxn modelId="{00362B3B-6357-470C-85B0-2977977B0EA8}" type="presOf" srcId="{33588A11-2E8F-42D6-8745-2B94841E0C29}" destId="{D2892D02-F1A2-4B6C-B2C0-B04EA937D40C}" srcOrd="0" destOrd="0" presId="urn:microsoft.com/office/officeart/2005/8/layout/hierarchy3"/>
    <dgm:cxn modelId="{971D8D9E-A0C3-483D-8B10-7CBF97C253C5}" type="presOf" srcId="{B4416E96-3DA6-4F8F-9CD3-3388A15205BD}" destId="{BC2069A5-2106-4535-999C-280B6162A280}" srcOrd="0" destOrd="0" presId="urn:microsoft.com/office/officeart/2005/8/layout/hierarchy3"/>
    <dgm:cxn modelId="{03C8900A-BD8A-4624-A831-14B08095F843}" type="presOf" srcId="{E4AB4C38-5199-49D8-BE8A-4126C1FEAC18}" destId="{84840B16-11C9-4ABD-BF13-8E6CDA9B0243}" srcOrd="0" destOrd="0" presId="urn:microsoft.com/office/officeart/2005/8/layout/hierarchy3"/>
    <dgm:cxn modelId="{E2F50795-E748-460C-96AF-CD74992E8FCB}" type="presOf" srcId="{0C615722-7A82-41BA-A1C9-A2D51215B84D}" destId="{71E71E6C-F451-4551-B323-603E19C150BD}" srcOrd="0" destOrd="0" presId="urn:microsoft.com/office/officeart/2005/8/layout/hierarchy3"/>
    <dgm:cxn modelId="{3EB2F9A8-D970-4F56-B139-0D95AB8599DB}" type="presOf" srcId="{AB620138-E9C7-46D7-AD8B-68864A94D3E9}" destId="{ED94FE85-8218-440E-AE5E-71398BEC336F}" srcOrd="0" destOrd="0" presId="urn:microsoft.com/office/officeart/2005/8/layout/hierarchy3"/>
    <dgm:cxn modelId="{ECDD04CD-CFD8-4708-9482-77C6031F81AC}" srcId="{085BC513-40B4-4F5B-AFD3-35FA13D2C0E9}" destId="{AB620138-E9C7-46D7-AD8B-68864A94D3E9}" srcOrd="0" destOrd="0" parTransId="{2775D4D0-D86E-4963-91EE-7B88DB2B8047}" sibTransId="{87231877-9BD0-479A-A406-15ED45FDE798}"/>
    <dgm:cxn modelId="{BACC2E4B-AA82-41D7-B9F0-698B4232AAEB}" srcId="{AB620138-E9C7-46D7-AD8B-68864A94D3E9}" destId="{93F28922-F7B7-4DA8-A49A-912E26EA6C34}" srcOrd="0" destOrd="0" parTransId="{4275D6B9-E04D-4C06-96D4-9EBD580BF470}" sibTransId="{9138AEF0-462A-4F55-9A31-2DE98DBB4244}"/>
    <dgm:cxn modelId="{FB60C16C-D78E-430D-AF02-53D19D32028C}" type="presOf" srcId="{9A6601DA-889B-4CC8-BD2B-CB34A954141C}" destId="{94193B87-B6D2-4986-A734-C003AF33A946}" srcOrd="0" destOrd="0" presId="urn:microsoft.com/office/officeart/2005/8/layout/hierarchy3"/>
    <dgm:cxn modelId="{9BE5C8DF-BFE0-43B7-A29C-F1AB03725C9D}" type="presOf" srcId="{2896D844-BB76-4AEF-BB08-3AD2347625DC}" destId="{DDBF5250-43DB-4E75-9958-8453591413B8}" srcOrd="0" destOrd="0" presId="urn:microsoft.com/office/officeart/2005/8/layout/hierarchy3"/>
    <dgm:cxn modelId="{31480F65-EDE5-485E-9923-BEAD3B9C7221}" type="presOf" srcId="{9CF82783-B036-4F28-93E4-6C37CBFE7C9F}" destId="{2B8C3E34-4806-4E58-B7DC-1A1D1CE71262}" srcOrd="0" destOrd="0" presId="urn:microsoft.com/office/officeart/2005/8/layout/hierarchy3"/>
    <dgm:cxn modelId="{1C791D4B-B053-42BA-927D-DE80485C903A}" srcId="{2896D844-BB76-4AEF-BB08-3AD2347625DC}" destId="{5E5EA12F-5261-478A-BC11-4BD3A45FBE83}" srcOrd="1" destOrd="0" parTransId="{2AE0C299-AFF2-4C2B-8DD3-7AFA58D84422}" sibTransId="{91EF89B4-D076-440D-80EC-2092FDC8F7EA}"/>
    <dgm:cxn modelId="{0EACFFB0-A7AB-42B5-9BF6-BEF0D28D1F62}" type="presOf" srcId="{085BC513-40B4-4F5B-AFD3-35FA13D2C0E9}" destId="{749739C1-2A6C-4F15-A58C-14DCC8DCE28F}" srcOrd="0" destOrd="0" presId="urn:microsoft.com/office/officeart/2005/8/layout/hierarchy3"/>
    <dgm:cxn modelId="{AEB68292-7706-4515-8508-D65A625C4C37}" srcId="{2896D844-BB76-4AEF-BB08-3AD2347625DC}" destId="{9A6601DA-889B-4CC8-BD2B-CB34A954141C}" srcOrd="0" destOrd="0" parTransId="{33588A11-2E8F-42D6-8745-2B94841E0C29}" sibTransId="{1121077F-9635-4F19-8E28-3FE94B4543F1}"/>
    <dgm:cxn modelId="{7125574E-2D4D-4A40-B0BB-62B725B5CA2C}" type="presOf" srcId="{5E5EA12F-5261-478A-BC11-4BD3A45FBE83}" destId="{8635B733-BFC7-4739-9A37-A35015F27697}" srcOrd="0" destOrd="0" presId="urn:microsoft.com/office/officeart/2005/8/layout/hierarchy3"/>
    <dgm:cxn modelId="{39E3873B-3E9F-42FA-91DF-C284C5CEBD7F}" type="presOf" srcId="{F5F78498-985F-446A-872F-5F727C9665D7}" destId="{BFC298FD-2420-45FD-86D1-06BE2E0B074C}" srcOrd="0" destOrd="0" presId="urn:microsoft.com/office/officeart/2005/8/layout/hierarchy3"/>
    <dgm:cxn modelId="{90EEEF16-2AB7-4A24-8477-11633630C4C8}" srcId="{2896D844-BB76-4AEF-BB08-3AD2347625DC}" destId="{F5F78498-985F-446A-872F-5F727C9665D7}" srcOrd="2" destOrd="0" parTransId="{063D4A3F-B19E-4741-B66D-AA6FFD18BE78}" sibTransId="{4D6569B8-C3D3-43AD-80E5-FE63F5803528}"/>
    <dgm:cxn modelId="{4DD3A314-12DC-4357-A5F8-9B7A2693E916}" type="presOf" srcId="{93F28922-F7B7-4DA8-A49A-912E26EA6C34}" destId="{CB62163C-15E6-4521-8BAD-CC6E67DC25A5}" srcOrd="0" destOrd="0" presId="urn:microsoft.com/office/officeart/2005/8/layout/hierarchy3"/>
    <dgm:cxn modelId="{FECD60FD-5907-4DBD-859E-7A51E05408AB}" srcId="{085BC513-40B4-4F5B-AFD3-35FA13D2C0E9}" destId="{2896D844-BB76-4AEF-BB08-3AD2347625DC}" srcOrd="1" destOrd="0" parTransId="{85B0FD44-4A3E-4180-915D-5DF4D318941D}" sibTransId="{33DBF2E8-C3F3-407D-AED2-3D27AFDFB1CC}"/>
    <dgm:cxn modelId="{4675FE88-4915-45B9-9DCF-42695A4A4024}" type="presOf" srcId="{AB620138-E9C7-46D7-AD8B-68864A94D3E9}" destId="{EB0589B3-8C17-45B7-87A4-5E9C76BCCBF6}" srcOrd="1" destOrd="0" presId="urn:microsoft.com/office/officeart/2005/8/layout/hierarchy3"/>
    <dgm:cxn modelId="{A9F5A94F-B6F1-4B5E-8E44-B1349FED159C}" type="presOf" srcId="{4275D6B9-E04D-4C06-96D4-9EBD580BF470}" destId="{9256D9BF-400A-4A43-A518-71F52030D2B3}" srcOrd="0" destOrd="0" presId="urn:microsoft.com/office/officeart/2005/8/layout/hierarchy3"/>
    <dgm:cxn modelId="{188B7CA8-4CCB-4967-8D4A-306B99595304}" srcId="{AB620138-E9C7-46D7-AD8B-68864A94D3E9}" destId="{0C615722-7A82-41BA-A1C9-A2D51215B84D}" srcOrd="2" destOrd="0" parTransId="{B4416E96-3DA6-4F8F-9CD3-3388A15205BD}" sibTransId="{C3D54495-4AF5-42E7-B7AA-C17ABE8A4945}"/>
    <dgm:cxn modelId="{E55B4E3A-FB22-4F4F-A693-86A0F7DF9561}" srcId="{AB620138-E9C7-46D7-AD8B-68864A94D3E9}" destId="{9CF82783-B036-4F28-93E4-6C37CBFE7C9F}" srcOrd="1" destOrd="0" parTransId="{E4AB4C38-5199-49D8-BE8A-4126C1FEAC18}" sibTransId="{2C4DA17C-7520-418B-887D-9CF079B05444}"/>
    <dgm:cxn modelId="{7ED3325F-3760-46DF-8ECD-0ACE349B6288}" type="presParOf" srcId="{749739C1-2A6C-4F15-A58C-14DCC8DCE28F}" destId="{1DE8DB95-D94B-49D1-BBF0-74218B2E07A0}" srcOrd="0" destOrd="0" presId="urn:microsoft.com/office/officeart/2005/8/layout/hierarchy3"/>
    <dgm:cxn modelId="{1DEEBB4D-1285-4763-9849-124DDB6AE0F3}" type="presParOf" srcId="{1DE8DB95-D94B-49D1-BBF0-74218B2E07A0}" destId="{661BF3DF-B48D-46FD-A8AC-8A8EF5FEC73E}" srcOrd="0" destOrd="0" presId="urn:microsoft.com/office/officeart/2005/8/layout/hierarchy3"/>
    <dgm:cxn modelId="{75201670-D4F9-4B91-A6A9-A2339F210A31}" type="presParOf" srcId="{661BF3DF-B48D-46FD-A8AC-8A8EF5FEC73E}" destId="{ED94FE85-8218-440E-AE5E-71398BEC336F}" srcOrd="0" destOrd="0" presId="urn:microsoft.com/office/officeart/2005/8/layout/hierarchy3"/>
    <dgm:cxn modelId="{4EB94F6F-36EB-4F81-BF3F-41BF59FF23DD}" type="presParOf" srcId="{661BF3DF-B48D-46FD-A8AC-8A8EF5FEC73E}" destId="{EB0589B3-8C17-45B7-87A4-5E9C76BCCBF6}" srcOrd="1" destOrd="0" presId="urn:microsoft.com/office/officeart/2005/8/layout/hierarchy3"/>
    <dgm:cxn modelId="{DCE1A777-722F-4B52-AF7B-FDD5771BC6CA}" type="presParOf" srcId="{1DE8DB95-D94B-49D1-BBF0-74218B2E07A0}" destId="{C5A797F2-913D-4A9C-AF5A-2E5806050F30}" srcOrd="1" destOrd="0" presId="urn:microsoft.com/office/officeart/2005/8/layout/hierarchy3"/>
    <dgm:cxn modelId="{F9EB5477-F622-4497-AB74-B3ADF7B3006B}" type="presParOf" srcId="{C5A797F2-913D-4A9C-AF5A-2E5806050F30}" destId="{9256D9BF-400A-4A43-A518-71F52030D2B3}" srcOrd="0" destOrd="0" presId="urn:microsoft.com/office/officeart/2005/8/layout/hierarchy3"/>
    <dgm:cxn modelId="{F0B9551A-EF7C-4C74-A7CB-EC32988998A6}" type="presParOf" srcId="{C5A797F2-913D-4A9C-AF5A-2E5806050F30}" destId="{CB62163C-15E6-4521-8BAD-CC6E67DC25A5}" srcOrd="1" destOrd="0" presId="urn:microsoft.com/office/officeart/2005/8/layout/hierarchy3"/>
    <dgm:cxn modelId="{7C2D650F-FA38-4475-A59D-6062E64AD78A}" type="presParOf" srcId="{C5A797F2-913D-4A9C-AF5A-2E5806050F30}" destId="{84840B16-11C9-4ABD-BF13-8E6CDA9B0243}" srcOrd="2" destOrd="0" presId="urn:microsoft.com/office/officeart/2005/8/layout/hierarchy3"/>
    <dgm:cxn modelId="{41787AD8-18E1-4D83-BC13-EFD565A42055}" type="presParOf" srcId="{C5A797F2-913D-4A9C-AF5A-2E5806050F30}" destId="{2B8C3E34-4806-4E58-B7DC-1A1D1CE71262}" srcOrd="3" destOrd="0" presId="urn:microsoft.com/office/officeart/2005/8/layout/hierarchy3"/>
    <dgm:cxn modelId="{57E59584-BFC5-4416-B608-B6DC20214E4C}" type="presParOf" srcId="{C5A797F2-913D-4A9C-AF5A-2E5806050F30}" destId="{BC2069A5-2106-4535-999C-280B6162A280}" srcOrd="4" destOrd="0" presId="urn:microsoft.com/office/officeart/2005/8/layout/hierarchy3"/>
    <dgm:cxn modelId="{84DB3203-32A9-48DB-9A47-0AB5973931FF}" type="presParOf" srcId="{C5A797F2-913D-4A9C-AF5A-2E5806050F30}" destId="{71E71E6C-F451-4551-B323-603E19C150BD}" srcOrd="5" destOrd="0" presId="urn:microsoft.com/office/officeart/2005/8/layout/hierarchy3"/>
    <dgm:cxn modelId="{3E9FC473-BA7F-4513-9833-C45FA7FAAB9E}" type="presParOf" srcId="{749739C1-2A6C-4F15-A58C-14DCC8DCE28F}" destId="{1BE1C824-E18E-4AD8-A084-8D0069110879}" srcOrd="1" destOrd="0" presId="urn:microsoft.com/office/officeart/2005/8/layout/hierarchy3"/>
    <dgm:cxn modelId="{C7673D96-4151-4634-91E6-670CD627ECA3}" type="presParOf" srcId="{1BE1C824-E18E-4AD8-A084-8D0069110879}" destId="{F5F2041D-02A6-4947-918F-E5C6381BEC62}" srcOrd="0" destOrd="0" presId="urn:microsoft.com/office/officeart/2005/8/layout/hierarchy3"/>
    <dgm:cxn modelId="{533F74C0-88AE-42F8-9D90-699AAED0158E}" type="presParOf" srcId="{F5F2041D-02A6-4947-918F-E5C6381BEC62}" destId="{DDBF5250-43DB-4E75-9958-8453591413B8}" srcOrd="0" destOrd="0" presId="urn:microsoft.com/office/officeart/2005/8/layout/hierarchy3"/>
    <dgm:cxn modelId="{FC2EC080-9410-4AA9-B3AA-E3ECE618CE30}" type="presParOf" srcId="{F5F2041D-02A6-4947-918F-E5C6381BEC62}" destId="{0305E596-F5AD-4EC5-B396-64703B1BFB0D}" srcOrd="1" destOrd="0" presId="urn:microsoft.com/office/officeart/2005/8/layout/hierarchy3"/>
    <dgm:cxn modelId="{6324CF8E-7EA0-487A-AA5E-6D62A3585686}" type="presParOf" srcId="{1BE1C824-E18E-4AD8-A084-8D0069110879}" destId="{62A97341-16AC-4BCC-A810-19CD19D7F39F}" srcOrd="1" destOrd="0" presId="urn:microsoft.com/office/officeart/2005/8/layout/hierarchy3"/>
    <dgm:cxn modelId="{7F8D0004-1C03-4FFA-A6BD-35A38A9766A8}" type="presParOf" srcId="{62A97341-16AC-4BCC-A810-19CD19D7F39F}" destId="{D2892D02-F1A2-4B6C-B2C0-B04EA937D40C}" srcOrd="0" destOrd="0" presId="urn:microsoft.com/office/officeart/2005/8/layout/hierarchy3"/>
    <dgm:cxn modelId="{F00DD633-44A1-40D3-95B5-0D63CBDDC863}" type="presParOf" srcId="{62A97341-16AC-4BCC-A810-19CD19D7F39F}" destId="{94193B87-B6D2-4986-A734-C003AF33A946}" srcOrd="1" destOrd="0" presId="urn:microsoft.com/office/officeart/2005/8/layout/hierarchy3"/>
    <dgm:cxn modelId="{984E0695-36B7-46BE-A981-81DA91159247}" type="presParOf" srcId="{62A97341-16AC-4BCC-A810-19CD19D7F39F}" destId="{D2395D28-CB7B-49F2-9A1E-D3D0085FF311}" srcOrd="2" destOrd="0" presId="urn:microsoft.com/office/officeart/2005/8/layout/hierarchy3"/>
    <dgm:cxn modelId="{B6A2E3FB-C202-4D93-8DF9-12E4CF5B7F64}" type="presParOf" srcId="{62A97341-16AC-4BCC-A810-19CD19D7F39F}" destId="{8635B733-BFC7-4739-9A37-A35015F27697}" srcOrd="3" destOrd="0" presId="urn:microsoft.com/office/officeart/2005/8/layout/hierarchy3"/>
    <dgm:cxn modelId="{F3FC5EA6-0AA1-4DC5-98E5-738CCEDE00A1}" type="presParOf" srcId="{62A97341-16AC-4BCC-A810-19CD19D7F39F}" destId="{C00CBAD8-9F8F-4C5D-89E0-56A5F8DBB1D9}" srcOrd="4" destOrd="0" presId="urn:microsoft.com/office/officeart/2005/8/layout/hierarchy3"/>
    <dgm:cxn modelId="{DE0CBCF7-F96B-436C-81C0-4AEB9F9C0270}" type="presParOf" srcId="{62A97341-16AC-4BCC-A810-19CD19D7F39F}" destId="{BFC298FD-2420-45FD-86D1-06BE2E0B074C}"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3D274B-AC53-4E24-A013-15319199E89A}"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F792C6A4-16DE-42AE-BFD2-25F8F0EF0957}">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i="1" smtClean="0">
              <a:solidFill>
                <a:schemeClr val="tx1"/>
              </a:solidFill>
            </a:rPr>
            <a:t>Hygiene Factors</a:t>
          </a:r>
        </a:p>
        <a:p>
          <a:pPr defTabSz="577850">
            <a:lnSpc>
              <a:spcPct val="90000"/>
            </a:lnSpc>
            <a:spcBef>
              <a:spcPct val="0"/>
            </a:spcBef>
            <a:spcAft>
              <a:spcPct val="35000"/>
            </a:spcAft>
          </a:pPr>
          <a:r>
            <a:rPr lang="en-US" smtClean="0"/>
            <a:t>Extrinsic</a:t>
          </a:r>
        </a:p>
        <a:p>
          <a:pPr defTabSz="577850">
            <a:lnSpc>
              <a:spcPct val="90000"/>
            </a:lnSpc>
            <a:spcBef>
              <a:spcPct val="0"/>
            </a:spcBef>
            <a:spcAft>
              <a:spcPct val="35000"/>
            </a:spcAft>
          </a:pPr>
          <a:r>
            <a:rPr lang="en-US" b="1" i="1" smtClean="0"/>
            <a:t>Lead to Dissatisfaction</a:t>
          </a:r>
          <a:endParaRPr lang="en-US" b="1" i="1"/>
        </a:p>
      </dgm:t>
    </dgm:pt>
    <dgm:pt modelId="{D1EE845E-3A41-44C7-A1B6-2DE6D449F2C2}" type="parTrans" cxnId="{3B834C4A-FC2E-4775-AFC7-C1F97FA7225E}">
      <dgm:prSet/>
      <dgm:spPr/>
      <dgm:t>
        <a:bodyPr/>
        <a:lstStyle/>
        <a:p>
          <a:endParaRPr lang="en-US"/>
        </a:p>
      </dgm:t>
    </dgm:pt>
    <dgm:pt modelId="{CC98A524-CCE0-4365-A50A-E3678CBBD209}" type="sibTrans" cxnId="{3B834C4A-FC2E-4775-AFC7-C1F97FA7225E}">
      <dgm:prSet/>
      <dgm:spPr/>
      <dgm:t>
        <a:bodyPr/>
        <a:lstStyle/>
        <a:p>
          <a:endParaRPr lang="en-US"/>
        </a:p>
      </dgm:t>
    </dgm:pt>
    <dgm:pt modelId="{AB57C4EA-0CA4-416A-9677-B7756A3BF9AE}">
      <dgm:prSet phldrT="[Text]"/>
      <dgm:spPr/>
      <dgm:t>
        <a:bodyPr/>
        <a:lstStyle/>
        <a:p>
          <a:r>
            <a:rPr lang="en-US" smtClean="0"/>
            <a:t>Policies</a:t>
          </a:r>
          <a:endParaRPr lang="en-US"/>
        </a:p>
      </dgm:t>
    </dgm:pt>
    <dgm:pt modelId="{E125488E-3CD7-4057-A24E-958AC9DA951A}" type="parTrans" cxnId="{E36F9684-1B8A-48DF-942B-FBCB536B681D}">
      <dgm:prSet/>
      <dgm:spPr/>
      <dgm:t>
        <a:bodyPr/>
        <a:lstStyle/>
        <a:p>
          <a:endParaRPr lang="en-US"/>
        </a:p>
      </dgm:t>
    </dgm:pt>
    <dgm:pt modelId="{9C8DED3E-CAFD-4F52-B71A-2BA63493B3FA}" type="sibTrans" cxnId="{E36F9684-1B8A-48DF-942B-FBCB536B681D}">
      <dgm:prSet/>
      <dgm:spPr/>
      <dgm:t>
        <a:bodyPr/>
        <a:lstStyle/>
        <a:p>
          <a:endParaRPr lang="en-US"/>
        </a:p>
      </dgm:t>
    </dgm:pt>
    <dgm:pt modelId="{0506552D-CEF8-4A47-93C8-0DA67AEFECBC}">
      <dgm:prSet phldrT="[Text]"/>
      <dgm:spPr/>
      <dgm:t>
        <a:bodyPr/>
        <a:lstStyle/>
        <a:p>
          <a:r>
            <a:rPr lang="en-US" smtClean="0"/>
            <a:t>Supervision</a:t>
          </a:r>
        </a:p>
      </dgm:t>
    </dgm:pt>
    <dgm:pt modelId="{22EF9CFE-5359-415B-94E0-10D74D7BD33A}" type="parTrans" cxnId="{E6093D77-AD13-4B02-83DB-E20ADAFECFDF}">
      <dgm:prSet/>
      <dgm:spPr/>
      <dgm:t>
        <a:bodyPr/>
        <a:lstStyle/>
        <a:p>
          <a:endParaRPr lang="en-US"/>
        </a:p>
      </dgm:t>
    </dgm:pt>
    <dgm:pt modelId="{85CF0239-ED59-40B2-9FD5-A38F8DB88D1F}" type="sibTrans" cxnId="{E6093D77-AD13-4B02-83DB-E20ADAFECFDF}">
      <dgm:prSet/>
      <dgm:spPr/>
      <dgm:t>
        <a:bodyPr/>
        <a:lstStyle/>
        <a:p>
          <a:endParaRPr lang="en-US"/>
        </a:p>
      </dgm:t>
    </dgm:pt>
    <dgm:pt modelId="{8CB0D3AE-FCF3-4EDB-AD4D-33131201B2A7}">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i="1" smtClean="0">
              <a:solidFill>
                <a:schemeClr val="tx1"/>
              </a:solidFill>
            </a:rPr>
            <a:t>Motivators</a:t>
          </a:r>
        </a:p>
        <a:p>
          <a:pPr defTabSz="577850">
            <a:lnSpc>
              <a:spcPct val="90000"/>
            </a:lnSpc>
            <a:spcBef>
              <a:spcPct val="0"/>
            </a:spcBef>
            <a:spcAft>
              <a:spcPct val="35000"/>
            </a:spcAft>
          </a:pPr>
          <a:r>
            <a:rPr lang="en-US" smtClean="0"/>
            <a:t>Intrinsic</a:t>
          </a:r>
        </a:p>
        <a:p>
          <a:pPr defTabSz="577850">
            <a:lnSpc>
              <a:spcPct val="90000"/>
            </a:lnSpc>
            <a:spcBef>
              <a:spcPct val="0"/>
            </a:spcBef>
            <a:spcAft>
              <a:spcPct val="35000"/>
            </a:spcAft>
          </a:pPr>
          <a:r>
            <a:rPr lang="en-US" b="1" i="1" smtClean="0"/>
            <a:t>Lead to Satisfaction</a:t>
          </a:r>
          <a:endParaRPr lang="en-US" b="1" i="1"/>
        </a:p>
      </dgm:t>
    </dgm:pt>
    <dgm:pt modelId="{4BBC25E6-DB3F-4D57-B56C-63103B6DF7C8}" type="parTrans" cxnId="{0E8B05BD-C59B-4FB5-8359-1D9FF9634E4C}">
      <dgm:prSet/>
      <dgm:spPr/>
      <dgm:t>
        <a:bodyPr/>
        <a:lstStyle/>
        <a:p>
          <a:endParaRPr lang="en-US"/>
        </a:p>
      </dgm:t>
    </dgm:pt>
    <dgm:pt modelId="{A4DD4ADE-A4ED-46A6-ABB1-29B08868C4D4}" type="sibTrans" cxnId="{0E8B05BD-C59B-4FB5-8359-1D9FF9634E4C}">
      <dgm:prSet/>
      <dgm:spPr/>
      <dgm:t>
        <a:bodyPr/>
        <a:lstStyle/>
        <a:p>
          <a:endParaRPr lang="en-US"/>
        </a:p>
      </dgm:t>
    </dgm:pt>
    <dgm:pt modelId="{F881B325-1015-480D-8172-3EB549FF4E08}">
      <dgm:prSet phldrT="[Text]"/>
      <dgm:spPr/>
      <dgm:t>
        <a:bodyPr/>
        <a:lstStyle/>
        <a:p>
          <a:r>
            <a:rPr lang="en-US" smtClean="0"/>
            <a:t>Achievement</a:t>
          </a:r>
          <a:endParaRPr lang="en-US"/>
        </a:p>
      </dgm:t>
    </dgm:pt>
    <dgm:pt modelId="{C87A25B0-0258-4993-8F75-7D6070C6A1DE}" type="parTrans" cxnId="{3A1270D1-131A-493A-ACDB-AF18DCA522A4}">
      <dgm:prSet/>
      <dgm:spPr/>
      <dgm:t>
        <a:bodyPr/>
        <a:lstStyle/>
        <a:p>
          <a:endParaRPr lang="en-US"/>
        </a:p>
      </dgm:t>
    </dgm:pt>
    <dgm:pt modelId="{3D12CC83-D3D6-4ECB-BD46-E4D7F12DD2EC}" type="sibTrans" cxnId="{3A1270D1-131A-493A-ACDB-AF18DCA522A4}">
      <dgm:prSet/>
      <dgm:spPr/>
      <dgm:t>
        <a:bodyPr/>
        <a:lstStyle/>
        <a:p>
          <a:endParaRPr lang="en-US"/>
        </a:p>
      </dgm:t>
    </dgm:pt>
    <dgm:pt modelId="{23D2C795-FA1F-4909-8D48-20B38762B869}">
      <dgm:prSet phldrT="[Text]"/>
      <dgm:spPr/>
      <dgm:t>
        <a:bodyPr/>
        <a:lstStyle/>
        <a:p>
          <a:r>
            <a:rPr lang="en-US" smtClean="0"/>
            <a:t>Recognition</a:t>
          </a:r>
        </a:p>
      </dgm:t>
    </dgm:pt>
    <dgm:pt modelId="{C961C82D-4B53-4E20-8C8F-14C1210505F8}" type="parTrans" cxnId="{89CBBD4F-75CF-4E65-B90D-E1A8108EE1D8}">
      <dgm:prSet/>
      <dgm:spPr/>
      <dgm:t>
        <a:bodyPr/>
        <a:lstStyle/>
        <a:p>
          <a:endParaRPr lang="en-US"/>
        </a:p>
      </dgm:t>
    </dgm:pt>
    <dgm:pt modelId="{FB8291C1-B676-40DB-BAFB-D314447AD1D1}" type="sibTrans" cxnId="{89CBBD4F-75CF-4E65-B90D-E1A8108EE1D8}">
      <dgm:prSet/>
      <dgm:spPr/>
      <dgm:t>
        <a:bodyPr/>
        <a:lstStyle/>
        <a:p>
          <a:endParaRPr lang="en-US"/>
        </a:p>
      </dgm:t>
    </dgm:pt>
    <dgm:pt modelId="{AF223E2B-CA33-4BD7-B7F8-1200A459F799}">
      <dgm:prSet phldrT="[Text]"/>
      <dgm:spPr/>
      <dgm:t>
        <a:bodyPr/>
        <a:lstStyle/>
        <a:p>
          <a:r>
            <a:rPr lang="en-US" smtClean="0"/>
            <a:t>Work Itself</a:t>
          </a:r>
        </a:p>
      </dgm:t>
    </dgm:pt>
    <dgm:pt modelId="{D6ADD072-C445-4041-BBBE-A7E5D5914B1A}" type="parTrans" cxnId="{E62BE0C7-1AF8-4855-BA8A-FBFD14B2FB10}">
      <dgm:prSet/>
      <dgm:spPr/>
      <dgm:t>
        <a:bodyPr/>
        <a:lstStyle/>
        <a:p>
          <a:endParaRPr lang="en-US"/>
        </a:p>
      </dgm:t>
    </dgm:pt>
    <dgm:pt modelId="{C30A2CFD-F64E-45AF-B3F2-441F637B313A}" type="sibTrans" cxnId="{E62BE0C7-1AF8-4855-BA8A-FBFD14B2FB10}">
      <dgm:prSet/>
      <dgm:spPr/>
      <dgm:t>
        <a:bodyPr/>
        <a:lstStyle/>
        <a:p>
          <a:endParaRPr lang="en-US"/>
        </a:p>
      </dgm:t>
    </dgm:pt>
    <dgm:pt modelId="{8BE9D09F-DC3E-48BF-B7F8-9B07CC2E8EAA}">
      <dgm:prSet phldrT="[Text]"/>
      <dgm:spPr/>
      <dgm:t>
        <a:bodyPr/>
        <a:lstStyle/>
        <a:p>
          <a:r>
            <a:rPr lang="en-US" smtClean="0"/>
            <a:t>Work Conditions</a:t>
          </a:r>
        </a:p>
      </dgm:t>
    </dgm:pt>
    <dgm:pt modelId="{A0A5EA51-BD8E-4DA1-BA48-C543DB70018B}" type="parTrans" cxnId="{DA938E1F-C823-4AA1-84AE-017FF14815EC}">
      <dgm:prSet/>
      <dgm:spPr/>
      <dgm:t>
        <a:bodyPr/>
        <a:lstStyle/>
        <a:p>
          <a:endParaRPr lang="en-US"/>
        </a:p>
      </dgm:t>
    </dgm:pt>
    <dgm:pt modelId="{B197F962-BD2C-4560-B16C-58FA1A61156E}" type="sibTrans" cxnId="{DA938E1F-C823-4AA1-84AE-017FF14815EC}">
      <dgm:prSet/>
      <dgm:spPr/>
      <dgm:t>
        <a:bodyPr/>
        <a:lstStyle/>
        <a:p>
          <a:endParaRPr lang="en-US"/>
        </a:p>
      </dgm:t>
    </dgm:pt>
    <dgm:pt modelId="{FD90E7D1-4370-4CA1-996D-4096E0B16AFF}">
      <dgm:prSet phldrT="[Text]"/>
      <dgm:spPr/>
      <dgm:t>
        <a:bodyPr/>
        <a:lstStyle/>
        <a:p>
          <a:pPr defTabSz="889000">
            <a:lnSpc>
              <a:spcPct val="90000"/>
            </a:lnSpc>
            <a:spcBef>
              <a:spcPct val="0"/>
            </a:spcBef>
            <a:spcAft>
              <a:spcPct val="35000"/>
            </a:spcAft>
          </a:pPr>
          <a:r>
            <a:rPr lang="en-US" smtClean="0"/>
            <a:t>Salary</a:t>
          </a:r>
        </a:p>
      </dgm:t>
    </dgm:pt>
    <dgm:pt modelId="{A2AB7915-644A-4A26-93D4-5F503AACD386}" type="parTrans" cxnId="{2FA62DA0-5D5E-4D5F-B3CA-30DA671F9D10}">
      <dgm:prSet/>
      <dgm:spPr/>
      <dgm:t>
        <a:bodyPr/>
        <a:lstStyle/>
        <a:p>
          <a:endParaRPr lang="en-US"/>
        </a:p>
      </dgm:t>
    </dgm:pt>
    <dgm:pt modelId="{2CA8D6E5-8D84-486D-832C-A5901240CF61}" type="sibTrans" cxnId="{2FA62DA0-5D5E-4D5F-B3CA-30DA671F9D10}">
      <dgm:prSet/>
      <dgm:spPr/>
      <dgm:t>
        <a:bodyPr/>
        <a:lstStyle/>
        <a:p>
          <a:endParaRPr lang="en-US"/>
        </a:p>
      </dgm:t>
    </dgm:pt>
    <dgm:pt modelId="{BC250078-E3F2-4AB5-842C-DEE4F735BCA1}">
      <dgm:prSet phldrT="[Text]"/>
      <dgm:spPr/>
      <dgm:t>
        <a:bodyPr/>
        <a:lstStyle/>
        <a:p>
          <a:r>
            <a:rPr lang="en-US" smtClean="0"/>
            <a:t>Peer relationship</a:t>
          </a:r>
        </a:p>
      </dgm:t>
    </dgm:pt>
    <dgm:pt modelId="{D847C8F8-2899-4348-A801-9AB1F8A06E88}" type="parTrans" cxnId="{0CE4A926-137B-4BD2-883E-1A2F71BD10AA}">
      <dgm:prSet/>
      <dgm:spPr/>
      <dgm:t>
        <a:bodyPr/>
        <a:lstStyle/>
        <a:p>
          <a:endParaRPr lang="en-US"/>
        </a:p>
      </dgm:t>
    </dgm:pt>
    <dgm:pt modelId="{BA631D58-F879-420B-BA3E-35126888F733}" type="sibTrans" cxnId="{0CE4A926-137B-4BD2-883E-1A2F71BD10AA}">
      <dgm:prSet/>
      <dgm:spPr/>
      <dgm:t>
        <a:bodyPr/>
        <a:lstStyle/>
        <a:p>
          <a:endParaRPr lang="en-US"/>
        </a:p>
      </dgm:t>
    </dgm:pt>
    <dgm:pt modelId="{63A7844B-FA0C-4D23-8C54-812FBD58B5FC}">
      <dgm:prSet phldrT="[Text]"/>
      <dgm:spPr/>
      <dgm:t>
        <a:bodyPr/>
        <a:lstStyle/>
        <a:p>
          <a:r>
            <a:rPr lang="en-US" smtClean="0"/>
            <a:t>Responsibility</a:t>
          </a:r>
        </a:p>
      </dgm:t>
    </dgm:pt>
    <dgm:pt modelId="{4E97CF35-F100-45A4-B2E3-CFDE6551C125}" type="parTrans" cxnId="{955A9A24-EBA5-4B4B-AAE9-2D2929F6A26B}">
      <dgm:prSet/>
      <dgm:spPr/>
      <dgm:t>
        <a:bodyPr/>
        <a:lstStyle/>
        <a:p>
          <a:endParaRPr lang="en-US"/>
        </a:p>
      </dgm:t>
    </dgm:pt>
    <dgm:pt modelId="{55470F32-195F-4FDE-85C5-A35DB2C80E15}" type="sibTrans" cxnId="{955A9A24-EBA5-4B4B-AAE9-2D2929F6A26B}">
      <dgm:prSet/>
      <dgm:spPr/>
      <dgm:t>
        <a:bodyPr/>
        <a:lstStyle/>
        <a:p>
          <a:endParaRPr lang="en-US"/>
        </a:p>
      </dgm:t>
    </dgm:pt>
    <dgm:pt modelId="{F29E08CE-B580-43DB-8E99-55C1DC63F1BB}">
      <dgm:prSet phldrT="[Text]"/>
      <dgm:spPr/>
      <dgm:t>
        <a:bodyPr/>
        <a:lstStyle/>
        <a:p>
          <a:r>
            <a:rPr lang="en-US" smtClean="0"/>
            <a:t>Advancement</a:t>
          </a:r>
        </a:p>
      </dgm:t>
    </dgm:pt>
    <dgm:pt modelId="{0567DDE2-DB6B-4F64-A891-0DE82AD56FA6}" type="parTrans" cxnId="{615D0CCA-D654-4537-85E2-11818DA23BC2}">
      <dgm:prSet/>
      <dgm:spPr/>
      <dgm:t>
        <a:bodyPr/>
        <a:lstStyle/>
        <a:p>
          <a:endParaRPr lang="en-US"/>
        </a:p>
      </dgm:t>
    </dgm:pt>
    <dgm:pt modelId="{C135CF90-CF5B-4838-90EC-46CC40E05E5E}" type="sibTrans" cxnId="{615D0CCA-D654-4537-85E2-11818DA23BC2}">
      <dgm:prSet/>
      <dgm:spPr/>
      <dgm:t>
        <a:bodyPr/>
        <a:lstStyle/>
        <a:p>
          <a:endParaRPr lang="en-US"/>
        </a:p>
      </dgm:t>
    </dgm:pt>
    <dgm:pt modelId="{5919D130-7629-4961-BCA1-88CEFBDA141D}">
      <dgm:prSet phldrT="[Text]"/>
      <dgm:spPr/>
      <dgm:t>
        <a:bodyPr/>
        <a:lstStyle/>
        <a:p>
          <a:r>
            <a:rPr lang="en-US" smtClean="0"/>
            <a:t>Growth</a:t>
          </a:r>
        </a:p>
      </dgm:t>
    </dgm:pt>
    <dgm:pt modelId="{74C2312B-64C3-4C5B-8A2D-287055B7B394}" type="parTrans" cxnId="{A29BED5D-EBBC-45ED-9B02-990002CF90D1}">
      <dgm:prSet/>
      <dgm:spPr/>
      <dgm:t>
        <a:bodyPr/>
        <a:lstStyle/>
        <a:p>
          <a:endParaRPr lang="en-US"/>
        </a:p>
      </dgm:t>
    </dgm:pt>
    <dgm:pt modelId="{B9004B99-CED9-446A-80E6-1A614FE5EA72}" type="sibTrans" cxnId="{A29BED5D-EBBC-45ED-9B02-990002CF90D1}">
      <dgm:prSet/>
      <dgm:spPr/>
      <dgm:t>
        <a:bodyPr/>
        <a:lstStyle/>
        <a:p>
          <a:endParaRPr lang="en-US"/>
        </a:p>
      </dgm:t>
    </dgm:pt>
    <dgm:pt modelId="{945F9FB6-B266-4D08-B92E-8E15E68EDBFB}">
      <dgm:prSet phldrT="[Text]"/>
      <dgm:spPr/>
      <dgm:t>
        <a:bodyPr/>
        <a:lstStyle/>
        <a:p>
          <a:r>
            <a:rPr lang="en-US" smtClean="0"/>
            <a:t>Relationship w/Supervisor</a:t>
          </a:r>
        </a:p>
      </dgm:t>
    </dgm:pt>
    <dgm:pt modelId="{BF18E615-E3C7-4A0C-A192-F51ACB6E13D9}" type="parTrans" cxnId="{30B16A15-17F2-44CD-AE6D-7067C58D54ED}">
      <dgm:prSet/>
      <dgm:spPr/>
      <dgm:t>
        <a:bodyPr/>
        <a:lstStyle/>
        <a:p>
          <a:endParaRPr lang="en-US"/>
        </a:p>
      </dgm:t>
    </dgm:pt>
    <dgm:pt modelId="{9E39C95D-382E-451B-A668-E1E10C514E80}" type="sibTrans" cxnId="{30B16A15-17F2-44CD-AE6D-7067C58D54ED}">
      <dgm:prSet/>
      <dgm:spPr/>
      <dgm:t>
        <a:bodyPr/>
        <a:lstStyle/>
        <a:p>
          <a:endParaRPr lang="en-US"/>
        </a:p>
      </dgm:t>
    </dgm:pt>
    <dgm:pt modelId="{EECFD91C-C2D6-4A81-8F2B-627870CB6B8F}" type="pres">
      <dgm:prSet presAssocID="{9E3D274B-AC53-4E24-A013-15319199E89A}" presName="diagram" presStyleCnt="0">
        <dgm:presLayoutVars>
          <dgm:chPref val="1"/>
          <dgm:dir/>
          <dgm:animOne val="branch"/>
          <dgm:animLvl val="lvl"/>
          <dgm:resizeHandles/>
        </dgm:presLayoutVars>
      </dgm:prSet>
      <dgm:spPr/>
      <dgm:t>
        <a:bodyPr/>
        <a:lstStyle/>
        <a:p>
          <a:endParaRPr lang="en-US"/>
        </a:p>
      </dgm:t>
    </dgm:pt>
    <dgm:pt modelId="{20C9BD15-79E7-4EDD-A4CF-ED9DD20D8644}" type="pres">
      <dgm:prSet presAssocID="{F792C6A4-16DE-42AE-BFD2-25F8F0EF0957}" presName="root" presStyleCnt="0"/>
      <dgm:spPr/>
    </dgm:pt>
    <dgm:pt modelId="{4D732BB1-B8B6-4537-B446-6E01F4D27639}" type="pres">
      <dgm:prSet presAssocID="{F792C6A4-16DE-42AE-BFD2-25F8F0EF0957}" presName="rootComposite" presStyleCnt="0"/>
      <dgm:spPr/>
    </dgm:pt>
    <dgm:pt modelId="{31E78C4B-1600-4370-9C21-C59645532BA1}" type="pres">
      <dgm:prSet presAssocID="{F792C6A4-16DE-42AE-BFD2-25F8F0EF0957}" presName="rootText" presStyleLbl="node1" presStyleIdx="0" presStyleCnt="2" custScaleX="197936"/>
      <dgm:spPr/>
      <dgm:t>
        <a:bodyPr/>
        <a:lstStyle/>
        <a:p>
          <a:endParaRPr lang="en-US"/>
        </a:p>
      </dgm:t>
    </dgm:pt>
    <dgm:pt modelId="{CC7A0547-6E33-4727-9B4D-C2E504DF3DDC}" type="pres">
      <dgm:prSet presAssocID="{F792C6A4-16DE-42AE-BFD2-25F8F0EF0957}" presName="rootConnector" presStyleLbl="node1" presStyleIdx="0" presStyleCnt="2"/>
      <dgm:spPr/>
      <dgm:t>
        <a:bodyPr/>
        <a:lstStyle/>
        <a:p>
          <a:endParaRPr lang="en-US"/>
        </a:p>
      </dgm:t>
    </dgm:pt>
    <dgm:pt modelId="{2052B33F-E9C8-4E46-9D28-44CF6D0C628A}" type="pres">
      <dgm:prSet presAssocID="{F792C6A4-16DE-42AE-BFD2-25F8F0EF0957}" presName="childShape" presStyleCnt="0"/>
      <dgm:spPr/>
    </dgm:pt>
    <dgm:pt modelId="{59BDDA64-AECD-4FA8-89B0-8FA36BD917BC}" type="pres">
      <dgm:prSet presAssocID="{E125488E-3CD7-4057-A24E-958AC9DA951A}" presName="Name13" presStyleLbl="parChTrans1D2" presStyleIdx="0" presStyleCnt="12"/>
      <dgm:spPr/>
      <dgm:t>
        <a:bodyPr/>
        <a:lstStyle/>
        <a:p>
          <a:endParaRPr lang="en-US"/>
        </a:p>
      </dgm:t>
    </dgm:pt>
    <dgm:pt modelId="{13186DD4-42B5-4F9A-B7F6-2DA011BD273A}" type="pres">
      <dgm:prSet presAssocID="{AB57C4EA-0CA4-416A-9677-B7756A3BF9AE}" presName="childText" presStyleLbl="bgAcc1" presStyleIdx="0" presStyleCnt="12" custScaleX="148416" custScaleY="59366" custLinFactNeighborX="1179" custLinFactNeighborY="-4652">
        <dgm:presLayoutVars>
          <dgm:bulletEnabled val="1"/>
        </dgm:presLayoutVars>
      </dgm:prSet>
      <dgm:spPr/>
      <dgm:t>
        <a:bodyPr/>
        <a:lstStyle/>
        <a:p>
          <a:endParaRPr lang="en-US"/>
        </a:p>
      </dgm:t>
    </dgm:pt>
    <dgm:pt modelId="{8B0DAFFB-AAAB-41AB-A499-FD251D19B1C5}" type="pres">
      <dgm:prSet presAssocID="{22EF9CFE-5359-415B-94E0-10D74D7BD33A}" presName="Name13" presStyleLbl="parChTrans1D2" presStyleIdx="1" presStyleCnt="12"/>
      <dgm:spPr/>
      <dgm:t>
        <a:bodyPr/>
        <a:lstStyle/>
        <a:p>
          <a:endParaRPr lang="en-US"/>
        </a:p>
      </dgm:t>
    </dgm:pt>
    <dgm:pt modelId="{AB68BDD5-A91C-49B1-B1F5-1FB9F21158AE}" type="pres">
      <dgm:prSet presAssocID="{0506552D-CEF8-4A47-93C8-0DA67AEFECBC}" presName="childText" presStyleLbl="bgAcc1" presStyleIdx="1" presStyleCnt="12" custScaleX="148416" custScaleY="59366" custLinFactNeighborX="1179" custLinFactNeighborY="-4652">
        <dgm:presLayoutVars>
          <dgm:bulletEnabled val="1"/>
        </dgm:presLayoutVars>
      </dgm:prSet>
      <dgm:spPr/>
      <dgm:t>
        <a:bodyPr/>
        <a:lstStyle/>
        <a:p>
          <a:endParaRPr lang="en-US"/>
        </a:p>
      </dgm:t>
    </dgm:pt>
    <dgm:pt modelId="{44152DDB-7F37-4CDC-91F0-2F7ADF7A5D4F}" type="pres">
      <dgm:prSet presAssocID="{BF18E615-E3C7-4A0C-A192-F51ACB6E13D9}" presName="Name13" presStyleLbl="parChTrans1D2" presStyleIdx="2" presStyleCnt="12"/>
      <dgm:spPr/>
      <dgm:t>
        <a:bodyPr/>
        <a:lstStyle/>
        <a:p>
          <a:endParaRPr lang="en-US"/>
        </a:p>
      </dgm:t>
    </dgm:pt>
    <dgm:pt modelId="{F20E1FB5-B54D-44B4-94BB-DBB5DB5150E1}" type="pres">
      <dgm:prSet presAssocID="{945F9FB6-B266-4D08-B92E-8E15E68EDBFB}" presName="childText" presStyleLbl="bgAcc1" presStyleIdx="2" presStyleCnt="12" custScaleX="148416" custScaleY="59366">
        <dgm:presLayoutVars>
          <dgm:bulletEnabled val="1"/>
        </dgm:presLayoutVars>
      </dgm:prSet>
      <dgm:spPr/>
      <dgm:t>
        <a:bodyPr/>
        <a:lstStyle/>
        <a:p>
          <a:endParaRPr lang="en-US"/>
        </a:p>
      </dgm:t>
    </dgm:pt>
    <dgm:pt modelId="{ACA6ED9D-5918-496F-830F-87D03CD20AD4}" type="pres">
      <dgm:prSet presAssocID="{A0A5EA51-BD8E-4DA1-BA48-C543DB70018B}" presName="Name13" presStyleLbl="parChTrans1D2" presStyleIdx="3" presStyleCnt="12"/>
      <dgm:spPr/>
      <dgm:t>
        <a:bodyPr/>
        <a:lstStyle/>
        <a:p>
          <a:endParaRPr lang="en-US"/>
        </a:p>
      </dgm:t>
    </dgm:pt>
    <dgm:pt modelId="{45EA231B-64C4-4766-A05C-0259B26708C8}" type="pres">
      <dgm:prSet presAssocID="{8BE9D09F-DC3E-48BF-B7F8-9B07CC2E8EAA}" presName="childText" presStyleLbl="bgAcc1" presStyleIdx="3" presStyleCnt="12" custScaleX="148416" custScaleY="59366" custLinFactNeighborX="1179" custLinFactNeighborY="-4652">
        <dgm:presLayoutVars>
          <dgm:bulletEnabled val="1"/>
        </dgm:presLayoutVars>
      </dgm:prSet>
      <dgm:spPr/>
      <dgm:t>
        <a:bodyPr/>
        <a:lstStyle/>
        <a:p>
          <a:endParaRPr lang="en-US"/>
        </a:p>
      </dgm:t>
    </dgm:pt>
    <dgm:pt modelId="{C81F2ACD-64B2-415E-A25E-6FADB79AD1E2}" type="pres">
      <dgm:prSet presAssocID="{A2AB7915-644A-4A26-93D4-5F503AACD386}" presName="Name13" presStyleLbl="parChTrans1D2" presStyleIdx="4" presStyleCnt="12"/>
      <dgm:spPr/>
      <dgm:t>
        <a:bodyPr/>
        <a:lstStyle/>
        <a:p>
          <a:endParaRPr lang="en-US"/>
        </a:p>
      </dgm:t>
    </dgm:pt>
    <dgm:pt modelId="{32AAEF95-93D1-4488-8453-525D0FCB8C49}" type="pres">
      <dgm:prSet presAssocID="{FD90E7D1-4370-4CA1-996D-4096E0B16AFF}" presName="childText" presStyleLbl="bgAcc1" presStyleIdx="4" presStyleCnt="12" custScaleX="148416" custScaleY="59366" custLinFactNeighborX="1179" custLinFactNeighborY="-4652">
        <dgm:presLayoutVars>
          <dgm:bulletEnabled val="1"/>
        </dgm:presLayoutVars>
      </dgm:prSet>
      <dgm:spPr/>
      <dgm:t>
        <a:bodyPr/>
        <a:lstStyle/>
        <a:p>
          <a:endParaRPr lang="en-US"/>
        </a:p>
      </dgm:t>
    </dgm:pt>
    <dgm:pt modelId="{F0E01A44-0A01-43EE-A071-D968964FAFEE}" type="pres">
      <dgm:prSet presAssocID="{D847C8F8-2899-4348-A801-9AB1F8A06E88}" presName="Name13" presStyleLbl="parChTrans1D2" presStyleIdx="5" presStyleCnt="12"/>
      <dgm:spPr/>
      <dgm:t>
        <a:bodyPr/>
        <a:lstStyle/>
        <a:p>
          <a:endParaRPr lang="en-US"/>
        </a:p>
      </dgm:t>
    </dgm:pt>
    <dgm:pt modelId="{76915702-B699-448C-B92D-371B400CCF2F}" type="pres">
      <dgm:prSet presAssocID="{BC250078-E3F2-4AB5-842C-DEE4F735BCA1}" presName="childText" presStyleLbl="bgAcc1" presStyleIdx="5" presStyleCnt="12" custScaleX="148416" custScaleY="59366" custLinFactNeighborX="1179" custLinFactNeighborY="-4652">
        <dgm:presLayoutVars>
          <dgm:bulletEnabled val="1"/>
        </dgm:presLayoutVars>
      </dgm:prSet>
      <dgm:spPr/>
      <dgm:t>
        <a:bodyPr/>
        <a:lstStyle/>
        <a:p>
          <a:endParaRPr lang="en-US"/>
        </a:p>
      </dgm:t>
    </dgm:pt>
    <dgm:pt modelId="{9A3792BF-C374-4268-A281-DDD9FF7E23FC}" type="pres">
      <dgm:prSet presAssocID="{8CB0D3AE-FCF3-4EDB-AD4D-33131201B2A7}" presName="root" presStyleCnt="0"/>
      <dgm:spPr/>
    </dgm:pt>
    <dgm:pt modelId="{051143AF-AC5E-46C2-8D33-5CA7DB47FD9C}" type="pres">
      <dgm:prSet presAssocID="{8CB0D3AE-FCF3-4EDB-AD4D-33131201B2A7}" presName="rootComposite" presStyleCnt="0"/>
      <dgm:spPr/>
    </dgm:pt>
    <dgm:pt modelId="{411D8B84-68BD-48A8-A909-B9414E34AD68}" type="pres">
      <dgm:prSet presAssocID="{8CB0D3AE-FCF3-4EDB-AD4D-33131201B2A7}" presName="rootText" presStyleLbl="node1" presStyleIdx="1" presStyleCnt="2" custScaleX="222421"/>
      <dgm:spPr/>
      <dgm:t>
        <a:bodyPr/>
        <a:lstStyle/>
        <a:p>
          <a:endParaRPr lang="en-US"/>
        </a:p>
      </dgm:t>
    </dgm:pt>
    <dgm:pt modelId="{CB84248D-2AF8-4865-99B3-A5A2955CA871}" type="pres">
      <dgm:prSet presAssocID="{8CB0D3AE-FCF3-4EDB-AD4D-33131201B2A7}" presName="rootConnector" presStyleLbl="node1" presStyleIdx="1" presStyleCnt="2"/>
      <dgm:spPr/>
      <dgm:t>
        <a:bodyPr/>
        <a:lstStyle/>
        <a:p>
          <a:endParaRPr lang="en-US"/>
        </a:p>
      </dgm:t>
    </dgm:pt>
    <dgm:pt modelId="{703429F5-6A4D-443D-9B22-542BD59EF6AB}" type="pres">
      <dgm:prSet presAssocID="{8CB0D3AE-FCF3-4EDB-AD4D-33131201B2A7}" presName="childShape" presStyleCnt="0"/>
      <dgm:spPr/>
    </dgm:pt>
    <dgm:pt modelId="{81949F2C-47AB-461D-B480-49DE6F80C81A}" type="pres">
      <dgm:prSet presAssocID="{C87A25B0-0258-4993-8F75-7D6070C6A1DE}" presName="Name13" presStyleLbl="parChTrans1D2" presStyleIdx="6" presStyleCnt="12"/>
      <dgm:spPr/>
      <dgm:t>
        <a:bodyPr/>
        <a:lstStyle/>
        <a:p>
          <a:endParaRPr lang="en-US"/>
        </a:p>
      </dgm:t>
    </dgm:pt>
    <dgm:pt modelId="{0DBC3970-EEC0-4AAF-926C-584733EF551E}" type="pres">
      <dgm:prSet presAssocID="{F881B325-1015-480D-8172-3EB549FF4E08}" presName="childText" presStyleLbl="bgAcc1" presStyleIdx="6" presStyleCnt="12" custScaleX="148416" custScaleY="59366">
        <dgm:presLayoutVars>
          <dgm:bulletEnabled val="1"/>
        </dgm:presLayoutVars>
      </dgm:prSet>
      <dgm:spPr/>
      <dgm:t>
        <a:bodyPr/>
        <a:lstStyle/>
        <a:p>
          <a:endParaRPr lang="en-US"/>
        </a:p>
      </dgm:t>
    </dgm:pt>
    <dgm:pt modelId="{D791DB21-9F54-465C-9982-05F2730E30B7}" type="pres">
      <dgm:prSet presAssocID="{C961C82D-4B53-4E20-8C8F-14C1210505F8}" presName="Name13" presStyleLbl="parChTrans1D2" presStyleIdx="7" presStyleCnt="12"/>
      <dgm:spPr/>
      <dgm:t>
        <a:bodyPr/>
        <a:lstStyle/>
        <a:p>
          <a:endParaRPr lang="en-US"/>
        </a:p>
      </dgm:t>
    </dgm:pt>
    <dgm:pt modelId="{C9AFF170-599D-4F67-BDD2-ECCCEF9784A6}" type="pres">
      <dgm:prSet presAssocID="{23D2C795-FA1F-4909-8D48-20B38762B869}" presName="childText" presStyleLbl="bgAcc1" presStyleIdx="7" presStyleCnt="12" custScaleX="148416" custScaleY="59366">
        <dgm:presLayoutVars>
          <dgm:bulletEnabled val="1"/>
        </dgm:presLayoutVars>
      </dgm:prSet>
      <dgm:spPr/>
      <dgm:t>
        <a:bodyPr/>
        <a:lstStyle/>
        <a:p>
          <a:endParaRPr lang="en-US"/>
        </a:p>
      </dgm:t>
    </dgm:pt>
    <dgm:pt modelId="{A378B093-D2E9-48A4-9C12-F9B0D9255BCB}" type="pres">
      <dgm:prSet presAssocID="{D6ADD072-C445-4041-BBBE-A7E5D5914B1A}" presName="Name13" presStyleLbl="parChTrans1D2" presStyleIdx="8" presStyleCnt="12"/>
      <dgm:spPr/>
      <dgm:t>
        <a:bodyPr/>
        <a:lstStyle/>
        <a:p>
          <a:endParaRPr lang="en-US"/>
        </a:p>
      </dgm:t>
    </dgm:pt>
    <dgm:pt modelId="{689A4F34-8D61-4F35-AB2E-E37F5B74311E}" type="pres">
      <dgm:prSet presAssocID="{AF223E2B-CA33-4BD7-B7F8-1200A459F799}" presName="childText" presStyleLbl="bgAcc1" presStyleIdx="8" presStyleCnt="12" custScaleX="148416" custScaleY="59366">
        <dgm:presLayoutVars>
          <dgm:bulletEnabled val="1"/>
        </dgm:presLayoutVars>
      </dgm:prSet>
      <dgm:spPr/>
      <dgm:t>
        <a:bodyPr/>
        <a:lstStyle/>
        <a:p>
          <a:endParaRPr lang="en-US"/>
        </a:p>
      </dgm:t>
    </dgm:pt>
    <dgm:pt modelId="{8B960776-FCBB-41E2-9763-061F14F661B3}" type="pres">
      <dgm:prSet presAssocID="{4E97CF35-F100-45A4-B2E3-CFDE6551C125}" presName="Name13" presStyleLbl="parChTrans1D2" presStyleIdx="9" presStyleCnt="12"/>
      <dgm:spPr/>
      <dgm:t>
        <a:bodyPr/>
        <a:lstStyle/>
        <a:p>
          <a:endParaRPr lang="en-US"/>
        </a:p>
      </dgm:t>
    </dgm:pt>
    <dgm:pt modelId="{F9E8B46E-8C3E-474A-9E71-0CF3D82838C3}" type="pres">
      <dgm:prSet presAssocID="{63A7844B-FA0C-4D23-8C54-812FBD58B5FC}" presName="childText" presStyleLbl="bgAcc1" presStyleIdx="9" presStyleCnt="12" custScaleX="148416" custScaleY="59366">
        <dgm:presLayoutVars>
          <dgm:bulletEnabled val="1"/>
        </dgm:presLayoutVars>
      </dgm:prSet>
      <dgm:spPr/>
      <dgm:t>
        <a:bodyPr/>
        <a:lstStyle/>
        <a:p>
          <a:endParaRPr lang="en-US"/>
        </a:p>
      </dgm:t>
    </dgm:pt>
    <dgm:pt modelId="{FF42DCD0-9E34-461C-B6EB-40BD6A22F39F}" type="pres">
      <dgm:prSet presAssocID="{0567DDE2-DB6B-4F64-A891-0DE82AD56FA6}" presName="Name13" presStyleLbl="parChTrans1D2" presStyleIdx="10" presStyleCnt="12"/>
      <dgm:spPr/>
      <dgm:t>
        <a:bodyPr/>
        <a:lstStyle/>
        <a:p>
          <a:endParaRPr lang="en-US"/>
        </a:p>
      </dgm:t>
    </dgm:pt>
    <dgm:pt modelId="{F4BA00D8-D4F2-43DE-AA35-FB1B5BFCBA97}" type="pres">
      <dgm:prSet presAssocID="{F29E08CE-B580-43DB-8E99-55C1DC63F1BB}" presName="childText" presStyleLbl="bgAcc1" presStyleIdx="10" presStyleCnt="12" custScaleX="148416" custScaleY="59366">
        <dgm:presLayoutVars>
          <dgm:bulletEnabled val="1"/>
        </dgm:presLayoutVars>
      </dgm:prSet>
      <dgm:spPr/>
      <dgm:t>
        <a:bodyPr/>
        <a:lstStyle/>
        <a:p>
          <a:endParaRPr lang="en-US"/>
        </a:p>
      </dgm:t>
    </dgm:pt>
    <dgm:pt modelId="{F123C2E3-6B7F-4603-B1D2-F4B2DFD8A463}" type="pres">
      <dgm:prSet presAssocID="{74C2312B-64C3-4C5B-8A2D-287055B7B394}" presName="Name13" presStyleLbl="parChTrans1D2" presStyleIdx="11" presStyleCnt="12"/>
      <dgm:spPr/>
      <dgm:t>
        <a:bodyPr/>
        <a:lstStyle/>
        <a:p>
          <a:endParaRPr lang="en-US"/>
        </a:p>
      </dgm:t>
    </dgm:pt>
    <dgm:pt modelId="{AAB520FE-E4A4-4529-A8C2-66140858B818}" type="pres">
      <dgm:prSet presAssocID="{5919D130-7629-4961-BCA1-88CEFBDA141D}" presName="childText" presStyleLbl="bgAcc1" presStyleIdx="11" presStyleCnt="12" custScaleX="148416" custScaleY="59366">
        <dgm:presLayoutVars>
          <dgm:bulletEnabled val="1"/>
        </dgm:presLayoutVars>
      </dgm:prSet>
      <dgm:spPr/>
      <dgm:t>
        <a:bodyPr/>
        <a:lstStyle/>
        <a:p>
          <a:endParaRPr lang="en-US"/>
        </a:p>
      </dgm:t>
    </dgm:pt>
  </dgm:ptLst>
  <dgm:cxnLst>
    <dgm:cxn modelId="{E6093D77-AD13-4B02-83DB-E20ADAFECFDF}" srcId="{F792C6A4-16DE-42AE-BFD2-25F8F0EF0957}" destId="{0506552D-CEF8-4A47-93C8-0DA67AEFECBC}" srcOrd="1" destOrd="0" parTransId="{22EF9CFE-5359-415B-94E0-10D74D7BD33A}" sibTransId="{85CF0239-ED59-40B2-9FD5-A38F8DB88D1F}"/>
    <dgm:cxn modelId="{0E8B05BD-C59B-4FB5-8359-1D9FF9634E4C}" srcId="{9E3D274B-AC53-4E24-A013-15319199E89A}" destId="{8CB0D3AE-FCF3-4EDB-AD4D-33131201B2A7}" srcOrd="1" destOrd="0" parTransId="{4BBC25E6-DB3F-4D57-B56C-63103B6DF7C8}" sibTransId="{A4DD4ADE-A4ED-46A6-ABB1-29B08868C4D4}"/>
    <dgm:cxn modelId="{DA938E1F-C823-4AA1-84AE-017FF14815EC}" srcId="{F792C6A4-16DE-42AE-BFD2-25F8F0EF0957}" destId="{8BE9D09F-DC3E-48BF-B7F8-9B07CC2E8EAA}" srcOrd="3" destOrd="0" parTransId="{A0A5EA51-BD8E-4DA1-BA48-C543DB70018B}" sibTransId="{B197F962-BD2C-4560-B16C-58FA1A61156E}"/>
    <dgm:cxn modelId="{725DDBDE-C571-4A18-9A9B-52AD78DCE4D8}" type="presOf" srcId="{8BE9D09F-DC3E-48BF-B7F8-9B07CC2E8EAA}" destId="{45EA231B-64C4-4766-A05C-0259B26708C8}" srcOrd="0" destOrd="0" presId="urn:microsoft.com/office/officeart/2005/8/layout/hierarchy3"/>
    <dgm:cxn modelId="{6BEBB98B-53C4-4370-B792-DA20572E05BE}" type="presOf" srcId="{D847C8F8-2899-4348-A801-9AB1F8A06E88}" destId="{F0E01A44-0A01-43EE-A071-D968964FAFEE}" srcOrd="0" destOrd="0" presId="urn:microsoft.com/office/officeart/2005/8/layout/hierarchy3"/>
    <dgm:cxn modelId="{7799861C-D8BA-44DF-A829-6AD875F8BABB}" type="presOf" srcId="{74C2312B-64C3-4C5B-8A2D-287055B7B394}" destId="{F123C2E3-6B7F-4603-B1D2-F4B2DFD8A463}" srcOrd="0" destOrd="0" presId="urn:microsoft.com/office/officeart/2005/8/layout/hierarchy3"/>
    <dgm:cxn modelId="{2FA62DA0-5D5E-4D5F-B3CA-30DA671F9D10}" srcId="{F792C6A4-16DE-42AE-BFD2-25F8F0EF0957}" destId="{FD90E7D1-4370-4CA1-996D-4096E0B16AFF}" srcOrd="4" destOrd="0" parTransId="{A2AB7915-644A-4A26-93D4-5F503AACD386}" sibTransId="{2CA8D6E5-8D84-486D-832C-A5901240CF61}"/>
    <dgm:cxn modelId="{EC1E158B-D75D-43BC-80A1-C971946A4186}" type="presOf" srcId="{8CB0D3AE-FCF3-4EDB-AD4D-33131201B2A7}" destId="{CB84248D-2AF8-4865-99B3-A5A2955CA871}" srcOrd="1" destOrd="0" presId="urn:microsoft.com/office/officeart/2005/8/layout/hierarchy3"/>
    <dgm:cxn modelId="{D01FDDCB-BF52-4425-9C7E-6608F1A3A895}" type="presOf" srcId="{5919D130-7629-4961-BCA1-88CEFBDA141D}" destId="{AAB520FE-E4A4-4529-A8C2-66140858B818}" srcOrd="0" destOrd="0" presId="urn:microsoft.com/office/officeart/2005/8/layout/hierarchy3"/>
    <dgm:cxn modelId="{BCBB0939-CD32-426F-A68E-A68ED5883430}" type="presOf" srcId="{FD90E7D1-4370-4CA1-996D-4096E0B16AFF}" destId="{32AAEF95-93D1-4488-8453-525D0FCB8C49}" srcOrd="0" destOrd="0" presId="urn:microsoft.com/office/officeart/2005/8/layout/hierarchy3"/>
    <dgm:cxn modelId="{E62BE0C7-1AF8-4855-BA8A-FBFD14B2FB10}" srcId="{8CB0D3AE-FCF3-4EDB-AD4D-33131201B2A7}" destId="{AF223E2B-CA33-4BD7-B7F8-1200A459F799}" srcOrd="2" destOrd="0" parTransId="{D6ADD072-C445-4041-BBBE-A7E5D5914B1A}" sibTransId="{C30A2CFD-F64E-45AF-B3F2-441F637B313A}"/>
    <dgm:cxn modelId="{806C3CAA-2754-405E-A917-A8F252C5702A}" type="presOf" srcId="{63A7844B-FA0C-4D23-8C54-812FBD58B5FC}" destId="{F9E8B46E-8C3E-474A-9E71-0CF3D82838C3}" srcOrd="0" destOrd="0" presId="urn:microsoft.com/office/officeart/2005/8/layout/hierarchy3"/>
    <dgm:cxn modelId="{01F5313E-3080-4F05-9905-9B1D68A9A7B5}" type="presOf" srcId="{BC250078-E3F2-4AB5-842C-DEE4F735BCA1}" destId="{76915702-B699-448C-B92D-371B400CCF2F}" srcOrd="0" destOrd="0" presId="urn:microsoft.com/office/officeart/2005/8/layout/hierarchy3"/>
    <dgm:cxn modelId="{5AEA7E11-77FC-4E79-B75D-929379E4810F}" type="presOf" srcId="{F29E08CE-B580-43DB-8E99-55C1DC63F1BB}" destId="{F4BA00D8-D4F2-43DE-AA35-FB1B5BFCBA97}" srcOrd="0" destOrd="0" presId="urn:microsoft.com/office/officeart/2005/8/layout/hierarchy3"/>
    <dgm:cxn modelId="{6290855D-35A8-4F7C-A952-A2F24DC51D45}" type="presOf" srcId="{C961C82D-4B53-4E20-8C8F-14C1210505F8}" destId="{D791DB21-9F54-465C-9982-05F2730E30B7}" srcOrd="0" destOrd="0" presId="urn:microsoft.com/office/officeart/2005/8/layout/hierarchy3"/>
    <dgm:cxn modelId="{6EA38475-9035-4E04-9F1D-34097A4950EA}" type="presOf" srcId="{A2AB7915-644A-4A26-93D4-5F503AACD386}" destId="{C81F2ACD-64B2-415E-A25E-6FADB79AD1E2}" srcOrd="0" destOrd="0" presId="urn:microsoft.com/office/officeart/2005/8/layout/hierarchy3"/>
    <dgm:cxn modelId="{16C8CC71-9C8C-45C0-BB56-3404D66A5EF4}" type="presOf" srcId="{23D2C795-FA1F-4909-8D48-20B38762B869}" destId="{C9AFF170-599D-4F67-BDD2-ECCCEF9784A6}" srcOrd="0" destOrd="0" presId="urn:microsoft.com/office/officeart/2005/8/layout/hierarchy3"/>
    <dgm:cxn modelId="{E36F9684-1B8A-48DF-942B-FBCB536B681D}" srcId="{F792C6A4-16DE-42AE-BFD2-25F8F0EF0957}" destId="{AB57C4EA-0CA4-416A-9677-B7756A3BF9AE}" srcOrd="0" destOrd="0" parTransId="{E125488E-3CD7-4057-A24E-958AC9DA951A}" sibTransId="{9C8DED3E-CAFD-4F52-B71A-2BA63493B3FA}"/>
    <dgm:cxn modelId="{0CE4A926-137B-4BD2-883E-1A2F71BD10AA}" srcId="{F792C6A4-16DE-42AE-BFD2-25F8F0EF0957}" destId="{BC250078-E3F2-4AB5-842C-DEE4F735BCA1}" srcOrd="5" destOrd="0" parTransId="{D847C8F8-2899-4348-A801-9AB1F8A06E88}" sibTransId="{BA631D58-F879-420B-BA3E-35126888F733}"/>
    <dgm:cxn modelId="{3B834C4A-FC2E-4775-AFC7-C1F97FA7225E}" srcId="{9E3D274B-AC53-4E24-A013-15319199E89A}" destId="{F792C6A4-16DE-42AE-BFD2-25F8F0EF0957}" srcOrd="0" destOrd="0" parTransId="{D1EE845E-3A41-44C7-A1B6-2DE6D449F2C2}" sibTransId="{CC98A524-CCE0-4365-A50A-E3678CBBD209}"/>
    <dgm:cxn modelId="{52E4F47E-98DB-4F1E-9A23-7AFB31054143}" type="presOf" srcId="{AB57C4EA-0CA4-416A-9677-B7756A3BF9AE}" destId="{13186DD4-42B5-4F9A-B7F6-2DA011BD273A}" srcOrd="0" destOrd="0" presId="urn:microsoft.com/office/officeart/2005/8/layout/hierarchy3"/>
    <dgm:cxn modelId="{F3C84DE7-5C6F-4153-B5FE-1A2E11513F62}" type="presOf" srcId="{F792C6A4-16DE-42AE-BFD2-25F8F0EF0957}" destId="{CC7A0547-6E33-4727-9B4D-C2E504DF3DDC}" srcOrd="1" destOrd="0" presId="urn:microsoft.com/office/officeart/2005/8/layout/hierarchy3"/>
    <dgm:cxn modelId="{3A1270D1-131A-493A-ACDB-AF18DCA522A4}" srcId="{8CB0D3AE-FCF3-4EDB-AD4D-33131201B2A7}" destId="{F881B325-1015-480D-8172-3EB549FF4E08}" srcOrd="0" destOrd="0" parTransId="{C87A25B0-0258-4993-8F75-7D6070C6A1DE}" sibTransId="{3D12CC83-D3D6-4ECB-BD46-E4D7F12DD2EC}"/>
    <dgm:cxn modelId="{6C1DB7EB-178D-4374-B1BF-F7A1A4B4365F}" type="presOf" srcId="{945F9FB6-B266-4D08-B92E-8E15E68EDBFB}" destId="{F20E1FB5-B54D-44B4-94BB-DBB5DB5150E1}" srcOrd="0" destOrd="0" presId="urn:microsoft.com/office/officeart/2005/8/layout/hierarchy3"/>
    <dgm:cxn modelId="{79C52461-6771-44C9-8649-8CEFBCCA3D27}" type="presOf" srcId="{BF18E615-E3C7-4A0C-A192-F51ACB6E13D9}" destId="{44152DDB-7F37-4CDC-91F0-2F7ADF7A5D4F}" srcOrd="0" destOrd="0" presId="urn:microsoft.com/office/officeart/2005/8/layout/hierarchy3"/>
    <dgm:cxn modelId="{30B16A15-17F2-44CD-AE6D-7067C58D54ED}" srcId="{F792C6A4-16DE-42AE-BFD2-25F8F0EF0957}" destId="{945F9FB6-B266-4D08-B92E-8E15E68EDBFB}" srcOrd="2" destOrd="0" parTransId="{BF18E615-E3C7-4A0C-A192-F51ACB6E13D9}" sibTransId="{9E39C95D-382E-451B-A668-E1E10C514E80}"/>
    <dgm:cxn modelId="{E35A52F6-D38B-4578-B239-69BA067A1C01}" type="presOf" srcId="{22EF9CFE-5359-415B-94E0-10D74D7BD33A}" destId="{8B0DAFFB-AAAB-41AB-A499-FD251D19B1C5}" srcOrd="0" destOrd="0" presId="urn:microsoft.com/office/officeart/2005/8/layout/hierarchy3"/>
    <dgm:cxn modelId="{FFAA4502-DA9A-4EB1-81EE-FED6ACDAEF4D}" type="presOf" srcId="{AF223E2B-CA33-4BD7-B7F8-1200A459F799}" destId="{689A4F34-8D61-4F35-AB2E-E37F5B74311E}" srcOrd="0" destOrd="0" presId="urn:microsoft.com/office/officeart/2005/8/layout/hierarchy3"/>
    <dgm:cxn modelId="{615D0CCA-D654-4537-85E2-11818DA23BC2}" srcId="{8CB0D3AE-FCF3-4EDB-AD4D-33131201B2A7}" destId="{F29E08CE-B580-43DB-8E99-55C1DC63F1BB}" srcOrd="4" destOrd="0" parTransId="{0567DDE2-DB6B-4F64-A891-0DE82AD56FA6}" sibTransId="{C135CF90-CF5B-4838-90EC-46CC40E05E5E}"/>
    <dgm:cxn modelId="{294E0F06-27A9-42FC-A570-C987B9637AD6}" type="presOf" srcId="{D6ADD072-C445-4041-BBBE-A7E5D5914B1A}" destId="{A378B093-D2E9-48A4-9C12-F9B0D9255BCB}" srcOrd="0" destOrd="0" presId="urn:microsoft.com/office/officeart/2005/8/layout/hierarchy3"/>
    <dgm:cxn modelId="{23A5E872-7100-41E5-843A-386D9F527954}" type="presOf" srcId="{F881B325-1015-480D-8172-3EB549FF4E08}" destId="{0DBC3970-EEC0-4AAF-926C-584733EF551E}" srcOrd="0" destOrd="0" presId="urn:microsoft.com/office/officeart/2005/8/layout/hierarchy3"/>
    <dgm:cxn modelId="{918B7401-A78B-48BB-8874-8D36823F82F3}" type="presOf" srcId="{9E3D274B-AC53-4E24-A013-15319199E89A}" destId="{EECFD91C-C2D6-4A81-8F2B-627870CB6B8F}" srcOrd="0" destOrd="0" presId="urn:microsoft.com/office/officeart/2005/8/layout/hierarchy3"/>
    <dgm:cxn modelId="{7B8FA7E3-4DC0-4F16-B9BD-4B9F3C4DD3B6}" type="presOf" srcId="{F792C6A4-16DE-42AE-BFD2-25F8F0EF0957}" destId="{31E78C4B-1600-4370-9C21-C59645532BA1}" srcOrd="0" destOrd="0" presId="urn:microsoft.com/office/officeart/2005/8/layout/hierarchy3"/>
    <dgm:cxn modelId="{FD9AD1C6-56C9-4779-B7A6-4B4C4ED6350D}" type="presOf" srcId="{0506552D-CEF8-4A47-93C8-0DA67AEFECBC}" destId="{AB68BDD5-A91C-49B1-B1F5-1FB9F21158AE}" srcOrd="0" destOrd="0" presId="urn:microsoft.com/office/officeart/2005/8/layout/hierarchy3"/>
    <dgm:cxn modelId="{24EF153E-4DB6-4DC1-A829-01291C39C48A}" type="presOf" srcId="{E125488E-3CD7-4057-A24E-958AC9DA951A}" destId="{59BDDA64-AECD-4FA8-89B0-8FA36BD917BC}" srcOrd="0" destOrd="0" presId="urn:microsoft.com/office/officeart/2005/8/layout/hierarchy3"/>
    <dgm:cxn modelId="{0AAB5FF3-5199-4A25-9936-6DB3823F1FA2}" type="presOf" srcId="{A0A5EA51-BD8E-4DA1-BA48-C543DB70018B}" destId="{ACA6ED9D-5918-496F-830F-87D03CD20AD4}" srcOrd="0" destOrd="0" presId="urn:microsoft.com/office/officeart/2005/8/layout/hierarchy3"/>
    <dgm:cxn modelId="{6E35C31B-5216-49D8-8239-0F11ACD9E858}" type="presOf" srcId="{0567DDE2-DB6B-4F64-A891-0DE82AD56FA6}" destId="{FF42DCD0-9E34-461C-B6EB-40BD6A22F39F}" srcOrd="0" destOrd="0" presId="urn:microsoft.com/office/officeart/2005/8/layout/hierarchy3"/>
    <dgm:cxn modelId="{7F7BB9E9-FE40-4D1E-AD3C-CE40D5F64FDB}" type="presOf" srcId="{C87A25B0-0258-4993-8F75-7D6070C6A1DE}" destId="{81949F2C-47AB-461D-B480-49DE6F80C81A}" srcOrd="0" destOrd="0" presId="urn:microsoft.com/office/officeart/2005/8/layout/hierarchy3"/>
    <dgm:cxn modelId="{955A9A24-EBA5-4B4B-AAE9-2D2929F6A26B}" srcId="{8CB0D3AE-FCF3-4EDB-AD4D-33131201B2A7}" destId="{63A7844B-FA0C-4D23-8C54-812FBD58B5FC}" srcOrd="3" destOrd="0" parTransId="{4E97CF35-F100-45A4-B2E3-CFDE6551C125}" sibTransId="{55470F32-195F-4FDE-85C5-A35DB2C80E15}"/>
    <dgm:cxn modelId="{A29BED5D-EBBC-45ED-9B02-990002CF90D1}" srcId="{8CB0D3AE-FCF3-4EDB-AD4D-33131201B2A7}" destId="{5919D130-7629-4961-BCA1-88CEFBDA141D}" srcOrd="5" destOrd="0" parTransId="{74C2312B-64C3-4C5B-8A2D-287055B7B394}" sibTransId="{B9004B99-CED9-446A-80E6-1A614FE5EA72}"/>
    <dgm:cxn modelId="{72E4F218-94F6-4F8E-ACE6-A4E27B4C314F}" type="presOf" srcId="{8CB0D3AE-FCF3-4EDB-AD4D-33131201B2A7}" destId="{411D8B84-68BD-48A8-A909-B9414E34AD68}" srcOrd="0" destOrd="0" presId="urn:microsoft.com/office/officeart/2005/8/layout/hierarchy3"/>
    <dgm:cxn modelId="{89CBBD4F-75CF-4E65-B90D-E1A8108EE1D8}" srcId="{8CB0D3AE-FCF3-4EDB-AD4D-33131201B2A7}" destId="{23D2C795-FA1F-4909-8D48-20B38762B869}" srcOrd="1" destOrd="0" parTransId="{C961C82D-4B53-4E20-8C8F-14C1210505F8}" sibTransId="{FB8291C1-B676-40DB-BAFB-D314447AD1D1}"/>
    <dgm:cxn modelId="{4C15C1BA-D3A0-4BA3-A27A-B3D7750FDD18}" type="presOf" srcId="{4E97CF35-F100-45A4-B2E3-CFDE6551C125}" destId="{8B960776-FCBB-41E2-9763-061F14F661B3}" srcOrd="0" destOrd="0" presId="urn:microsoft.com/office/officeart/2005/8/layout/hierarchy3"/>
    <dgm:cxn modelId="{B31E84C3-23F2-4F27-8A1E-7B59F5ACA61F}" type="presParOf" srcId="{EECFD91C-C2D6-4A81-8F2B-627870CB6B8F}" destId="{20C9BD15-79E7-4EDD-A4CF-ED9DD20D8644}" srcOrd="0" destOrd="0" presId="urn:microsoft.com/office/officeart/2005/8/layout/hierarchy3"/>
    <dgm:cxn modelId="{24F67F19-B63A-413A-96A9-CDE0BBACF030}" type="presParOf" srcId="{20C9BD15-79E7-4EDD-A4CF-ED9DD20D8644}" destId="{4D732BB1-B8B6-4537-B446-6E01F4D27639}" srcOrd="0" destOrd="0" presId="urn:microsoft.com/office/officeart/2005/8/layout/hierarchy3"/>
    <dgm:cxn modelId="{33DDB008-440F-4C4F-9069-2842520C4558}" type="presParOf" srcId="{4D732BB1-B8B6-4537-B446-6E01F4D27639}" destId="{31E78C4B-1600-4370-9C21-C59645532BA1}" srcOrd="0" destOrd="0" presId="urn:microsoft.com/office/officeart/2005/8/layout/hierarchy3"/>
    <dgm:cxn modelId="{647FA12E-0F51-40F8-A2A2-8A05EEF8F57C}" type="presParOf" srcId="{4D732BB1-B8B6-4537-B446-6E01F4D27639}" destId="{CC7A0547-6E33-4727-9B4D-C2E504DF3DDC}" srcOrd="1" destOrd="0" presId="urn:microsoft.com/office/officeart/2005/8/layout/hierarchy3"/>
    <dgm:cxn modelId="{3E45214E-BD32-4DFF-A35D-A9E265456FDD}" type="presParOf" srcId="{20C9BD15-79E7-4EDD-A4CF-ED9DD20D8644}" destId="{2052B33F-E9C8-4E46-9D28-44CF6D0C628A}" srcOrd="1" destOrd="0" presId="urn:microsoft.com/office/officeart/2005/8/layout/hierarchy3"/>
    <dgm:cxn modelId="{77278AD0-4B44-4873-87E5-C19023A965F4}" type="presParOf" srcId="{2052B33F-E9C8-4E46-9D28-44CF6D0C628A}" destId="{59BDDA64-AECD-4FA8-89B0-8FA36BD917BC}" srcOrd="0" destOrd="0" presId="urn:microsoft.com/office/officeart/2005/8/layout/hierarchy3"/>
    <dgm:cxn modelId="{61866834-4CB0-42CE-A3CA-7E0A1EFF20A5}" type="presParOf" srcId="{2052B33F-E9C8-4E46-9D28-44CF6D0C628A}" destId="{13186DD4-42B5-4F9A-B7F6-2DA011BD273A}" srcOrd="1" destOrd="0" presId="urn:microsoft.com/office/officeart/2005/8/layout/hierarchy3"/>
    <dgm:cxn modelId="{D12A7925-8ECA-4D1B-B48C-D1B7328277B8}" type="presParOf" srcId="{2052B33F-E9C8-4E46-9D28-44CF6D0C628A}" destId="{8B0DAFFB-AAAB-41AB-A499-FD251D19B1C5}" srcOrd="2" destOrd="0" presId="urn:microsoft.com/office/officeart/2005/8/layout/hierarchy3"/>
    <dgm:cxn modelId="{FF32EAD4-F619-45B1-A133-5CDDC54ADF0F}" type="presParOf" srcId="{2052B33F-E9C8-4E46-9D28-44CF6D0C628A}" destId="{AB68BDD5-A91C-49B1-B1F5-1FB9F21158AE}" srcOrd="3" destOrd="0" presId="urn:microsoft.com/office/officeart/2005/8/layout/hierarchy3"/>
    <dgm:cxn modelId="{A74B5E95-3FB5-4B73-991A-944F98379C08}" type="presParOf" srcId="{2052B33F-E9C8-4E46-9D28-44CF6D0C628A}" destId="{44152DDB-7F37-4CDC-91F0-2F7ADF7A5D4F}" srcOrd="4" destOrd="0" presId="urn:microsoft.com/office/officeart/2005/8/layout/hierarchy3"/>
    <dgm:cxn modelId="{1D889D98-3A2A-483C-AEA4-A242B0A303DE}" type="presParOf" srcId="{2052B33F-E9C8-4E46-9D28-44CF6D0C628A}" destId="{F20E1FB5-B54D-44B4-94BB-DBB5DB5150E1}" srcOrd="5" destOrd="0" presId="urn:microsoft.com/office/officeart/2005/8/layout/hierarchy3"/>
    <dgm:cxn modelId="{35AD8EC9-3CC2-40D2-940D-ADEA9F4A4BEC}" type="presParOf" srcId="{2052B33F-E9C8-4E46-9D28-44CF6D0C628A}" destId="{ACA6ED9D-5918-496F-830F-87D03CD20AD4}" srcOrd="6" destOrd="0" presId="urn:microsoft.com/office/officeart/2005/8/layout/hierarchy3"/>
    <dgm:cxn modelId="{DD4DB8D9-14F3-49FE-B8DB-D15FF89BF777}" type="presParOf" srcId="{2052B33F-E9C8-4E46-9D28-44CF6D0C628A}" destId="{45EA231B-64C4-4766-A05C-0259B26708C8}" srcOrd="7" destOrd="0" presId="urn:microsoft.com/office/officeart/2005/8/layout/hierarchy3"/>
    <dgm:cxn modelId="{BF05BA9B-13ED-437E-B311-CEB24CEBE56E}" type="presParOf" srcId="{2052B33F-E9C8-4E46-9D28-44CF6D0C628A}" destId="{C81F2ACD-64B2-415E-A25E-6FADB79AD1E2}" srcOrd="8" destOrd="0" presId="urn:microsoft.com/office/officeart/2005/8/layout/hierarchy3"/>
    <dgm:cxn modelId="{20535C37-CF02-48B5-AB37-FE63FDF9E73A}" type="presParOf" srcId="{2052B33F-E9C8-4E46-9D28-44CF6D0C628A}" destId="{32AAEF95-93D1-4488-8453-525D0FCB8C49}" srcOrd="9" destOrd="0" presId="urn:microsoft.com/office/officeart/2005/8/layout/hierarchy3"/>
    <dgm:cxn modelId="{265EC4F5-7DA3-4FE5-8EF4-9AE6139759D5}" type="presParOf" srcId="{2052B33F-E9C8-4E46-9D28-44CF6D0C628A}" destId="{F0E01A44-0A01-43EE-A071-D968964FAFEE}" srcOrd="10" destOrd="0" presId="urn:microsoft.com/office/officeart/2005/8/layout/hierarchy3"/>
    <dgm:cxn modelId="{E87DE95F-2593-44F7-81FA-4BED1BE78A04}" type="presParOf" srcId="{2052B33F-E9C8-4E46-9D28-44CF6D0C628A}" destId="{76915702-B699-448C-B92D-371B400CCF2F}" srcOrd="11" destOrd="0" presId="urn:microsoft.com/office/officeart/2005/8/layout/hierarchy3"/>
    <dgm:cxn modelId="{CAF3B57A-3198-49B2-8971-47E6DFEC191C}" type="presParOf" srcId="{EECFD91C-C2D6-4A81-8F2B-627870CB6B8F}" destId="{9A3792BF-C374-4268-A281-DDD9FF7E23FC}" srcOrd="1" destOrd="0" presId="urn:microsoft.com/office/officeart/2005/8/layout/hierarchy3"/>
    <dgm:cxn modelId="{222FF81D-1080-4778-A635-93417F1BD761}" type="presParOf" srcId="{9A3792BF-C374-4268-A281-DDD9FF7E23FC}" destId="{051143AF-AC5E-46C2-8D33-5CA7DB47FD9C}" srcOrd="0" destOrd="0" presId="urn:microsoft.com/office/officeart/2005/8/layout/hierarchy3"/>
    <dgm:cxn modelId="{6C3BBBD4-1E12-4F9B-9C3E-1E8B83A9C4E2}" type="presParOf" srcId="{051143AF-AC5E-46C2-8D33-5CA7DB47FD9C}" destId="{411D8B84-68BD-48A8-A909-B9414E34AD68}" srcOrd="0" destOrd="0" presId="urn:microsoft.com/office/officeart/2005/8/layout/hierarchy3"/>
    <dgm:cxn modelId="{0302A729-6692-492D-B0AA-651E434B7462}" type="presParOf" srcId="{051143AF-AC5E-46C2-8D33-5CA7DB47FD9C}" destId="{CB84248D-2AF8-4865-99B3-A5A2955CA871}" srcOrd="1" destOrd="0" presId="urn:microsoft.com/office/officeart/2005/8/layout/hierarchy3"/>
    <dgm:cxn modelId="{ED351F96-6641-481D-837C-45B026D566C5}" type="presParOf" srcId="{9A3792BF-C374-4268-A281-DDD9FF7E23FC}" destId="{703429F5-6A4D-443D-9B22-542BD59EF6AB}" srcOrd="1" destOrd="0" presId="urn:microsoft.com/office/officeart/2005/8/layout/hierarchy3"/>
    <dgm:cxn modelId="{404DDE7A-0C6D-4B41-81A1-6115D4E6E65C}" type="presParOf" srcId="{703429F5-6A4D-443D-9B22-542BD59EF6AB}" destId="{81949F2C-47AB-461D-B480-49DE6F80C81A}" srcOrd="0" destOrd="0" presId="urn:microsoft.com/office/officeart/2005/8/layout/hierarchy3"/>
    <dgm:cxn modelId="{3C2CA38E-8C4B-45F3-97E3-A80EC3BA4F80}" type="presParOf" srcId="{703429F5-6A4D-443D-9B22-542BD59EF6AB}" destId="{0DBC3970-EEC0-4AAF-926C-584733EF551E}" srcOrd="1" destOrd="0" presId="urn:microsoft.com/office/officeart/2005/8/layout/hierarchy3"/>
    <dgm:cxn modelId="{5CFA2687-A4E6-454C-95F8-61F7E18A80BF}" type="presParOf" srcId="{703429F5-6A4D-443D-9B22-542BD59EF6AB}" destId="{D791DB21-9F54-465C-9982-05F2730E30B7}" srcOrd="2" destOrd="0" presId="urn:microsoft.com/office/officeart/2005/8/layout/hierarchy3"/>
    <dgm:cxn modelId="{CF398FCF-052E-4D37-94F1-FB0799EE644F}" type="presParOf" srcId="{703429F5-6A4D-443D-9B22-542BD59EF6AB}" destId="{C9AFF170-599D-4F67-BDD2-ECCCEF9784A6}" srcOrd="3" destOrd="0" presId="urn:microsoft.com/office/officeart/2005/8/layout/hierarchy3"/>
    <dgm:cxn modelId="{A5F83E5E-4257-4A06-BD4F-56E92A654E79}" type="presParOf" srcId="{703429F5-6A4D-443D-9B22-542BD59EF6AB}" destId="{A378B093-D2E9-48A4-9C12-F9B0D9255BCB}" srcOrd="4" destOrd="0" presId="urn:microsoft.com/office/officeart/2005/8/layout/hierarchy3"/>
    <dgm:cxn modelId="{63564243-7B3B-4BCF-9240-F9EE9773D517}" type="presParOf" srcId="{703429F5-6A4D-443D-9B22-542BD59EF6AB}" destId="{689A4F34-8D61-4F35-AB2E-E37F5B74311E}" srcOrd="5" destOrd="0" presId="urn:microsoft.com/office/officeart/2005/8/layout/hierarchy3"/>
    <dgm:cxn modelId="{9462994E-5A28-49C0-9219-5222DA300E17}" type="presParOf" srcId="{703429F5-6A4D-443D-9B22-542BD59EF6AB}" destId="{8B960776-FCBB-41E2-9763-061F14F661B3}" srcOrd="6" destOrd="0" presId="urn:microsoft.com/office/officeart/2005/8/layout/hierarchy3"/>
    <dgm:cxn modelId="{68AB2675-1F9F-4990-9034-21AFAB0A79B5}" type="presParOf" srcId="{703429F5-6A4D-443D-9B22-542BD59EF6AB}" destId="{F9E8B46E-8C3E-474A-9E71-0CF3D82838C3}" srcOrd="7" destOrd="0" presId="urn:microsoft.com/office/officeart/2005/8/layout/hierarchy3"/>
    <dgm:cxn modelId="{A4E86E33-E798-456A-8C7E-597114145BC3}" type="presParOf" srcId="{703429F5-6A4D-443D-9B22-542BD59EF6AB}" destId="{FF42DCD0-9E34-461C-B6EB-40BD6A22F39F}" srcOrd="8" destOrd="0" presId="urn:microsoft.com/office/officeart/2005/8/layout/hierarchy3"/>
    <dgm:cxn modelId="{F6BF8E8D-811A-44DA-84DC-1491FACB9A8A}" type="presParOf" srcId="{703429F5-6A4D-443D-9B22-542BD59EF6AB}" destId="{F4BA00D8-D4F2-43DE-AA35-FB1B5BFCBA97}" srcOrd="9" destOrd="0" presId="urn:microsoft.com/office/officeart/2005/8/layout/hierarchy3"/>
    <dgm:cxn modelId="{137CC67E-2F5A-4C5D-B783-ECF1E41B9862}" type="presParOf" srcId="{703429F5-6A4D-443D-9B22-542BD59EF6AB}" destId="{F123C2E3-6B7F-4603-B1D2-F4B2DFD8A463}" srcOrd="10" destOrd="0" presId="urn:microsoft.com/office/officeart/2005/8/layout/hierarchy3"/>
    <dgm:cxn modelId="{29817D02-F086-410A-B84F-A61BE867C35C}" type="presParOf" srcId="{703429F5-6A4D-443D-9B22-542BD59EF6AB}" destId="{AAB520FE-E4A4-4529-A8C2-66140858B818}"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3169920" cy="480388"/>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eaLnBrk="0" hangingPunct="0">
              <a:defRPr sz="1300">
                <a:latin typeface="Times New Roman" pitchFamily="18" charset="0"/>
              </a:defRPr>
            </a:lvl1pPr>
          </a:lstStyle>
          <a:p>
            <a:pPr>
              <a:defRPr/>
            </a:pPr>
            <a:endParaRPr lang="en-US"/>
          </a:p>
        </p:txBody>
      </p:sp>
      <p:sp>
        <p:nvSpPr>
          <p:cNvPr id="111619" name="Rectangle 3"/>
          <p:cNvSpPr>
            <a:spLocks noGrp="1" noChangeArrowheads="1"/>
          </p:cNvSpPr>
          <p:nvPr>
            <p:ph type="dt" sz="quarter" idx="1"/>
          </p:nvPr>
        </p:nvSpPr>
        <p:spPr bwMode="auto">
          <a:xfrm>
            <a:off x="4145280" y="0"/>
            <a:ext cx="3169920" cy="480388"/>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eaLnBrk="0" hangingPunct="0">
              <a:defRPr sz="1300">
                <a:latin typeface="Times New Roman" pitchFamily="18" charset="0"/>
              </a:defRPr>
            </a:lvl1pPr>
          </a:lstStyle>
          <a:p>
            <a:pPr>
              <a:defRPr/>
            </a:pPr>
            <a:endParaRPr lang="en-US"/>
          </a:p>
        </p:txBody>
      </p:sp>
      <p:sp>
        <p:nvSpPr>
          <p:cNvPr id="111620" name="Rectangle 4"/>
          <p:cNvSpPr>
            <a:spLocks noGrp="1" noChangeArrowheads="1"/>
          </p:cNvSpPr>
          <p:nvPr>
            <p:ph type="ftr" sz="quarter" idx="2"/>
          </p:nvPr>
        </p:nvSpPr>
        <p:spPr bwMode="auto">
          <a:xfrm>
            <a:off x="0" y="9120813"/>
            <a:ext cx="3169920" cy="480387"/>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eaLnBrk="0" hangingPunct="0">
              <a:defRPr sz="1300">
                <a:latin typeface="Times New Roman" pitchFamily="18" charset="0"/>
              </a:defRPr>
            </a:lvl1pPr>
          </a:lstStyle>
          <a:p>
            <a:pPr>
              <a:defRPr/>
            </a:pPr>
            <a:endParaRPr lang="en-US"/>
          </a:p>
        </p:txBody>
      </p:sp>
      <p:sp>
        <p:nvSpPr>
          <p:cNvPr id="111621" name="Rectangle 5"/>
          <p:cNvSpPr>
            <a:spLocks noGrp="1" noChangeArrowheads="1"/>
          </p:cNvSpPr>
          <p:nvPr>
            <p:ph type="sldNum" sz="quarter" idx="3"/>
          </p:nvPr>
        </p:nvSpPr>
        <p:spPr bwMode="auto">
          <a:xfrm>
            <a:off x="4145280" y="9120813"/>
            <a:ext cx="3169920" cy="480387"/>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eaLnBrk="0" hangingPunct="0">
              <a:defRPr sz="1300">
                <a:latin typeface="Times New Roman" pitchFamily="18" charset="0"/>
              </a:defRPr>
            </a:lvl1pPr>
          </a:lstStyle>
          <a:p>
            <a:pPr>
              <a:defRPr/>
            </a:pPr>
            <a:fld id="{A8C4A9D2-65D2-43A5-B39F-102535E7F57B}" type="slidenum">
              <a:rPr lang="en-US"/>
              <a:pPr>
                <a:defRPr/>
              </a:pPr>
              <a:t>‹#›</a:t>
            </a:fld>
            <a:endParaRPr lang="en-US"/>
          </a:p>
        </p:txBody>
      </p:sp>
    </p:spTree>
    <p:extLst>
      <p:ext uri="{BB962C8B-B14F-4D97-AF65-F5344CB8AC3E}">
        <p14:creationId xmlns:p14="http://schemas.microsoft.com/office/powerpoint/2010/main" val="320626091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69920" cy="480388"/>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eaLnBrk="0" hangingPunct="0">
              <a:defRPr sz="1300">
                <a:latin typeface="Times New Roman" pitchFamily="18" charset="0"/>
              </a:defRPr>
            </a:lvl1pPr>
          </a:lstStyle>
          <a:p>
            <a:pPr>
              <a:defRPr/>
            </a:pPr>
            <a:endParaRPr lang="en-US"/>
          </a:p>
        </p:txBody>
      </p:sp>
      <p:sp>
        <p:nvSpPr>
          <p:cNvPr id="6147" name="Rectangle 3"/>
          <p:cNvSpPr>
            <a:spLocks noGrp="1" noChangeArrowheads="1"/>
          </p:cNvSpPr>
          <p:nvPr>
            <p:ph type="dt" idx="1"/>
          </p:nvPr>
        </p:nvSpPr>
        <p:spPr bwMode="auto">
          <a:xfrm>
            <a:off x="4145280" y="0"/>
            <a:ext cx="3169920" cy="480388"/>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eaLnBrk="0" hangingPunct="0">
              <a:defRPr sz="1300">
                <a:latin typeface="Times New Roman" pitchFamily="18" charset="0"/>
              </a:defRPr>
            </a:lvl1pPr>
          </a:lstStyle>
          <a:p>
            <a:pPr>
              <a:defRPr/>
            </a:pPr>
            <a:endParaRPr lang="en-US"/>
          </a:p>
        </p:txBody>
      </p:sp>
      <p:sp>
        <p:nvSpPr>
          <p:cNvPr id="165892"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75360" y="4561226"/>
            <a:ext cx="5364480" cy="43202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20813"/>
            <a:ext cx="3169920" cy="480387"/>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eaLnBrk="0" hangingPunct="0">
              <a:defRPr sz="1300">
                <a:latin typeface="Times New Roman" pitchFamily="18" charset="0"/>
              </a:defRPr>
            </a:lvl1pPr>
          </a:lstStyle>
          <a:p>
            <a:pPr>
              <a:defRPr/>
            </a:pPr>
            <a:endParaRPr lang="en-US"/>
          </a:p>
        </p:txBody>
      </p:sp>
      <p:sp>
        <p:nvSpPr>
          <p:cNvPr id="6151" name="Rectangle 7"/>
          <p:cNvSpPr>
            <a:spLocks noGrp="1" noChangeArrowheads="1"/>
          </p:cNvSpPr>
          <p:nvPr>
            <p:ph type="sldNum" sz="quarter" idx="5"/>
          </p:nvPr>
        </p:nvSpPr>
        <p:spPr bwMode="auto">
          <a:xfrm>
            <a:off x="4145280" y="9120813"/>
            <a:ext cx="3169920" cy="480387"/>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eaLnBrk="0" hangingPunct="0">
              <a:defRPr sz="1300">
                <a:latin typeface="Times New Roman" pitchFamily="18" charset="0"/>
              </a:defRPr>
            </a:lvl1pPr>
          </a:lstStyle>
          <a:p>
            <a:pPr>
              <a:defRPr/>
            </a:pPr>
            <a:fld id="{DE1FA07C-814F-4AE8-9E8F-EFE49A9E667A}" type="slidenum">
              <a:rPr lang="en-US"/>
              <a:pPr>
                <a:defRPr/>
              </a:pPr>
              <a:t>‹#›</a:t>
            </a:fld>
            <a:endParaRPr lang="en-US"/>
          </a:p>
        </p:txBody>
      </p:sp>
    </p:spTree>
    <p:extLst>
      <p:ext uri="{BB962C8B-B14F-4D97-AF65-F5344CB8AC3E}">
        <p14:creationId xmlns:p14="http://schemas.microsoft.com/office/powerpoint/2010/main" val="283569696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600" b="1"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Think</a:t>
            </a:r>
            <a:r>
              <a:rPr lang="en-US" baseline="0" smtClean="0"/>
              <a:t> Win-Win is a mindset. Approach the world looking for ways to have both parties get an advantage.  It is also OK to have a “No Deal”</a:t>
            </a:r>
            <a:endParaRPr lang="en-US" smtClean="0"/>
          </a:p>
          <a:p>
            <a:endParaRPr lang="en-US" smtClean="0"/>
          </a:p>
          <a:p>
            <a:endParaRPr lang="en-US" smtClean="0"/>
          </a:p>
          <a:p>
            <a:r>
              <a:rPr lang="en-US" smtClean="0"/>
              <a:t>Quick Poll – Ho</a:t>
            </a:r>
            <a:r>
              <a:rPr lang="en-US" baseline="0" smtClean="0"/>
              <a:t>w many people have training in listening?</a:t>
            </a:r>
          </a:p>
          <a:p>
            <a:endParaRPr lang="en-US" baseline="0" smtClean="0"/>
          </a:p>
          <a:p>
            <a:r>
              <a:rPr lang="en-US" baseline="0" smtClean="0"/>
              <a:t>What do you really mean when you tell someone, “I hear you.”? Is it followed by “but” or “and”</a:t>
            </a:r>
          </a:p>
          <a:p>
            <a:endParaRPr lang="en-US" baseline="0" smtClean="0"/>
          </a:p>
          <a:p>
            <a:r>
              <a:rPr lang="en-US" baseline="0" smtClean="0"/>
              <a:t>Empathy is key: ALWAYS let people know you’re listening by building on their thought. That’s not the same as agreement. </a:t>
            </a:r>
          </a:p>
          <a:p>
            <a:endParaRPr lang="en-US" baseline="0" smtClean="0"/>
          </a:p>
          <a:p>
            <a:r>
              <a:rPr lang="en-US" baseline="0" smtClean="0"/>
              <a:t>Be empathetic. State the emotion, then paraphrase what they said. Paraphrasing let’s them know that acknowledge how they’re feeling and if you can put their statement in your own words, you understand their point. </a:t>
            </a:r>
          </a:p>
          <a:p>
            <a:endParaRPr lang="en-US" baseline="0" smtClean="0"/>
          </a:p>
          <a:p>
            <a:r>
              <a:rPr lang="en-US" baseline="0" smtClean="0"/>
              <a:t>Mention “I” statements</a:t>
            </a:r>
          </a:p>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DE1FA07C-814F-4AE8-9E8F-EFE49A9E667A}" type="slidenum">
              <a:rPr lang="en-US" smtClean="0"/>
              <a:pPr>
                <a:defRPr/>
              </a:pPr>
              <a:t>19</a:t>
            </a:fld>
            <a:endParaRPr lang="en-US"/>
          </a:p>
        </p:txBody>
      </p:sp>
    </p:spTree>
    <p:extLst>
      <p:ext uri="{BB962C8B-B14F-4D97-AF65-F5344CB8AC3E}">
        <p14:creationId xmlns:p14="http://schemas.microsoft.com/office/powerpoint/2010/main" val="2065288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you’re not</a:t>
            </a:r>
            <a:r>
              <a:rPr lang="en-US" baseline="0" smtClean="0"/>
              <a:t> engaged, your employees won’t be either.</a:t>
            </a:r>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DE1FA07C-814F-4AE8-9E8F-EFE49A9E667A}" type="slidenum">
              <a:rPr lang="en-US" smtClean="0"/>
              <a:pPr>
                <a:defRPr/>
              </a:pPr>
              <a:t>26</a:t>
            </a:fld>
            <a:endParaRPr lang="en-US"/>
          </a:p>
        </p:txBody>
      </p:sp>
    </p:spTree>
    <p:extLst>
      <p:ext uri="{BB962C8B-B14F-4D97-AF65-F5344CB8AC3E}">
        <p14:creationId xmlns:p14="http://schemas.microsoft.com/office/powerpoint/2010/main" val="1168518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Build on an idea.</a:t>
            </a:r>
            <a:r>
              <a:rPr lang="en-US" baseline="0" smtClean="0"/>
              <a:t> Don’t judge the initial idea, instead look for the positive. </a:t>
            </a:r>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DE1FA07C-814F-4AE8-9E8F-EFE49A9E667A}" type="slidenum">
              <a:rPr lang="en-US" smtClean="0"/>
              <a:pPr>
                <a:defRPr/>
              </a:pPr>
              <a:t>27</a:t>
            </a:fld>
            <a:endParaRPr lang="en-US"/>
          </a:p>
        </p:txBody>
      </p:sp>
    </p:spTree>
    <p:extLst>
      <p:ext uri="{BB962C8B-B14F-4D97-AF65-F5344CB8AC3E}">
        <p14:creationId xmlns:p14="http://schemas.microsoft.com/office/powerpoint/2010/main" val="2050740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Often</a:t>
            </a:r>
            <a:r>
              <a:rPr lang="en-US" baseline="0" smtClean="0"/>
              <a:t> it is less about what you do, and it’s more important on what you need to stop doing.</a:t>
            </a:r>
          </a:p>
          <a:p>
            <a:endParaRPr lang="en-US" baseline="0" smtClean="0"/>
          </a:p>
          <a:p>
            <a:r>
              <a:rPr lang="en-US" baseline="0" smtClean="0"/>
              <a:t>Typically, people don’t realize their detrimental behaviors.</a:t>
            </a:r>
          </a:p>
          <a:p>
            <a:endParaRPr lang="en-US" baseline="0" smtClean="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DE1FA07C-814F-4AE8-9E8F-EFE49A9E667A}" type="slidenum">
              <a:rPr lang="en-US" smtClean="0"/>
              <a:pPr>
                <a:defRPr/>
              </a:pPr>
              <a:t>28</a:t>
            </a:fld>
            <a:endParaRPr lang="en-US"/>
          </a:p>
        </p:txBody>
      </p:sp>
    </p:spTree>
    <p:extLst>
      <p:ext uri="{BB962C8B-B14F-4D97-AF65-F5344CB8AC3E}">
        <p14:creationId xmlns:p14="http://schemas.microsoft.com/office/powerpoint/2010/main" val="3527384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Nordstrom</a:t>
            </a:r>
            <a:r>
              <a:rPr lang="en-US" baseline="0" dirty="0" smtClean="0"/>
              <a:t> example from “Built to last”</a:t>
            </a:r>
          </a:p>
          <a:p>
            <a:endParaRPr lang="en-US" baseline="0" dirty="0" smtClean="0"/>
          </a:p>
          <a:p>
            <a:r>
              <a:rPr lang="en-US" baseline="0" dirty="0" smtClean="0"/>
              <a:t>Think of accountability as an empowerment tool.</a:t>
            </a:r>
          </a:p>
          <a:p>
            <a:endParaRPr lang="en-US" baseline="0" dirty="0" smtClean="0"/>
          </a:p>
          <a:p>
            <a:r>
              <a:rPr lang="en-US" baseline="0" dirty="0" smtClean="0"/>
              <a:t>Might mean challenging people</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DE1FA07C-814F-4AE8-9E8F-EFE49A9E667A}" type="slidenum">
              <a:rPr lang="en-US" smtClean="0"/>
              <a:pPr>
                <a:defRPr/>
              </a:pPr>
              <a:t>29</a:t>
            </a:fld>
            <a:endParaRPr lang="en-US"/>
          </a:p>
        </p:txBody>
      </p:sp>
    </p:spTree>
    <p:extLst>
      <p:ext uri="{BB962C8B-B14F-4D97-AF65-F5344CB8AC3E}">
        <p14:creationId xmlns:p14="http://schemas.microsoft.com/office/powerpoint/2010/main" val="27093188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usda.gov/"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609600"/>
          </a:xfrm>
        </p:spPr>
        <p:txBody>
          <a:bodyPr/>
          <a:lstStyle>
            <a:lvl1pPr marL="0" indent="0" algn="l">
              <a:buNone/>
              <a:defRPr i="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81028" y="36908"/>
            <a:ext cx="4114800" cy="329184"/>
          </a:xfrm>
        </p:spPr>
        <p:txBody>
          <a:bodyPr/>
          <a:lstStyle/>
          <a:p>
            <a:pPr>
              <a:defRPr/>
            </a:pPr>
            <a:r>
              <a:rPr lang="en-US" smtClean="0"/>
              <a:t>Virtual University</a:t>
            </a:r>
            <a:endParaRPr lang="en-US"/>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2" descr="USDA Logo">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5800" y="5105400"/>
            <a:ext cx="2205319" cy="15621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pPr>
              <a:defRPr/>
            </a:pPr>
            <a:r>
              <a:rPr lang="en-US" smtClean="0"/>
              <a:t>Virtual University</a:t>
            </a:r>
            <a:endParaRPr lang="en-US"/>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pPr>
              <a:defRPr/>
            </a:pPr>
            <a:r>
              <a:rPr lang="en-US" smtClean="0"/>
              <a:t>Virtual University</a:t>
            </a:r>
            <a:endParaRPr lang="en-US"/>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pPr>
              <a:defRPr/>
            </a:pPr>
            <a:r>
              <a:rPr lang="en-US" smtClean="0"/>
              <a:t>Virtual University</a:t>
            </a:r>
            <a:endParaRPr lang="en-US"/>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80777" y="35149"/>
            <a:ext cx="3400661" cy="329184"/>
          </a:xfrm>
        </p:spPr>
        <p:txBody>
          <a:bodyPr/>
          <a:lstStyle>
            <a:lvl1pPr algn="l">
              <a:defRPr/>
            </a:lvl1pPr>
          </a:lstStyle>
          <a:p>
            <a:pPr>
              <a:defRPr/>
            </a:pPr>
            <a:r>
              <a:rPr lang="en-US" smtClean="0"/>
              <a:t>Virtual University</a:t>
            </a:r>
            <a:endParaRPr lang="en-US"/>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lumMod val="25000"/>
            <a:lumOff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pPr>
              <a:defRPr/>
            </a:pPr>
            <a:r>
              <a:rPr lang="en-US" smtClean="0"/>
              <a:t>Virtual University</a:t>
            </a:r>
            <a:endParaRPr lang="en-US"/>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0"/>
            <a:ext cx="481015" cy="107055"/>
          </a:xfrm>
          <a:prstGeom prst="rect">
            <a:avLst/>
          </a:prstGeom>
          <a:solidFill>
            <a:schemeClr val="tx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80910" y="365760"/>
            <a:ext cx="8663090" cy="83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Sub-Header">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2800" b="0" i="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pPr>
              <a:defRPr/>
            </a:pPr>
            <a:r>
              <a:rPr lang="en-US" smtClean="0"/>
              <a:t>Virtual University</a:t>
            </a:r>
            <a:endParaRPr lang="en-US"/>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0"/>
            <a:ext cx="480647" cy="107055"/>
          </a:xfrm>
          <a:prstGeom prst="rect">
            <a:avLst/>
          </a:prstGeom>
          <a:solidFill>
            <a:schemeClr val="tx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80910" y="365760"/>
            <a:ext cx="8663090" cy="83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09538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pPr>
              <a:defRPr/>
            </a:pPr>
            <a:r>
              <a:rPr lang="en-US" smtClean="0"/>
              <a:t>Virtual University</a:t>
            </a:r>
            <a:endParaRPr lang="en-US"/>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pPr>
              <a:defRPr/>
            </a:pPr>
            <a:r>
              <a:rPr lang="en-US" smtClean="0"/>
              <a:t>Virtual University</a:t>
            </a:r>
            <a:endParaRPr lang="en-US"/>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r>
              <a:rPr lang="en-US" smtClean="0"/>
              <a:t>Virtual University</a:t>
            </a: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Virtual University</a:t>
            </a:r>
            <a:endParaRPr lang="en-US"/>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pPr>
              <a:defRPr/>
            </a:pPr>
            <a:r>
              <a:rPr lang="en-US" smtClean="0"/>
              <a:t>Virtual University</a:t>
            </a:r>
            <a:endParaRPr lang="en-US"/>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usda.gov/"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481010" y="36576"/>
            <a:ext cx="4115166" cy="329184"/>
          </a:xfrm>
          <a:prstGeom prst="rect">
            <a:avLst/>
          </a:prstGeom>
        </p:spPr>
        <p:txBody>
          <a:bodyPr vert="horz" lIns="91440" tIns="45720" rIns="91440" bIns="45720" rtlCol="0" anchor="ctr"/>
          <a:lstStyle>
            <a:lvl1pPr algn="l">
              <a:defRPr sz="1200">
                <a:solidFill>
                  <a:srgbClr val="FFFFFF"/>
                </a:solidFill>
              </a:defRPr>
            </a:lvl1pPr>
          </a:lstStyle>
          <a:p>
            <a:pPr>
              <a:defRPr/>
            </a:pPr>
            <a:r>
              <a:rPr lang="en-US" smtClean="0"/>
              <a:t>Virtual University</a:t>
            </a: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a:p>
        </p:txBody>
      </p:sp>
      <p:pic>
        <p:nvPicPr>
          <p:cNvPr id="11" name="Picture 2" descr="USDA Logo">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384" y="107055"/>
            <a:ext cx="483294" cy="34233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384" y="0"/>
            <a:ext cx="483294" cy="107055"/>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80910" y="365760"/>
            <a:ext cx="8663090" cy="83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94"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mtClean="0"/>
              <a:t>Engagement Communication</a:t>
            </a:r>
            <a:endParaRPr lang="en-US"/>
          </a:p>
        </p:txBody>
      </p:sp>
      <p:sp>
        <p:nvSpPr>
          <p:cNvPr id="7" name="Subtitle 6"/>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Virtual University</a:t>
            </a: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1</a:t>
            </a:fld>
            <a:endParaRPr lang="en-US"/>
          </a:p>
        </p:txBody>
      </p:sp>
    </p:spTree>
    <p:extLst>
      <p:ext uri="{BB962C8B-B14F-4D97-AF65-F5344CB8AC3E}">
        <p14:creationId xmlns:p14="http://schemas.microsoft.com/office/powerpoint/2010/main" val="2984224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Big Assumptions</a:t>
            </a:r>
            <a:endParaRPr lang="en-US"/>
          </a:p>
        </p:txBody>
      </p:sp>
      <p:sp>
        <p:nvSpPr>
          <p:cNvPr id="4" name="Footer Placeholder 3"/>
          <p:cNvSpPr>
            <a:spLocks noGrp="1"/>
          </p:cNvSpPr>
          <p:nvPr>
            <p:ph type="ftr" sz="quarter" idx="11"/>
          </p:nvPr>
        </p:nvSpPr>
        <p:spPr/>
        <p:txBody>
          <a:bodyPr/>
          <a:lstStyle/>
          <a:p>
            <a:pPr>
              <a:defRPr/>
            </a:pPr>
            <a:r>
              <a:rPr lang="en-US" smtClean="0"/>
              <a:t>Virtual University</a:t>
            </a: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10</a:t>
            </a:fld>
            <a:endParaRPr lang="en-US"/>
          </a:p>
        </p:txBody>
      </p:sp>
      <p:pic>
        <p:nvPicPr>
          <p:cNvPr id="1026" name="Picture 2" descr="http://geo-pickmeup.com/wp-content/uploads/2013/12/Leadership-1.jpg"/>
          <p:cNvPicPr>
            <a:picLocks noChangeAspect="1" noChangeArrowheads="1"/>
          </p:cNvPicPr>
          <p:nvPr/>
        </p:nvPicPr>
        <p:blipFill rotWithShape="1">
          <a:blip r:embed="rId2">
            <a:lum bright="37000"/>
            <a:extLst>
              <a:ext uri="{28A0092B-C50C-407E-A947-70E740481C1C}">
                <a14:useLocalDpi xmlns:a14="http://schemas.microsoft.com/office/drawing/2010/main" val="0"/>
              </a:ext>
            </a:extLst>
          </a:blip>
          <a:srcRect l="27251" r="7329"/>
          <a:stretch/>
        </p:blipFill>
        <p:spPr bwMode="auto">
          <a:xfrm>
            <a:off x="-1" y="1482091"/>
            <a:ext cx="9144001" cy="537590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a:bodyPr>
          <a:lstStyle/>
          <a:p>
            <a:pPr marL="0" indent="0">
              <a:lnSpc>
                <a:spcPct val="150000"/>
              </a:lnSpc>
              <a:buNone/>
            </a:pPr>
            <a:r>
              <a:rPr lang="en-US" sz="2800" dirty="0" smtClean="0"/>
              <a:t>You want to be a more engaging leader</a:t>
            </a:r>
          </a:p>
          <a:p>
            <a:pPr marL="0" indent="0">
              <a:lnSpc>
                <a:spcPct val="150000"/>
              </a:lnSpc>
              <a:buNone/>
            </a:pPr>
            <a:r>
              <a:rPr lang="en-US" sz="2800" dirty="0" smtClean="0"/>
              <a:t>You want to increase value to </a:t>
            </a:r>
            <a:r>
              <a:rPr lang="en-US" sz="2800" dirty="0" smtClean="0"/>
              <a:t>your </a:t>
            </a:r>
            <a:r>
              <a:rPr lang="en-US" sz="2800" smtClean="0"/>
              <a:t>agency </a:t>
            </a:r>
          </a:p>
          <a:p>
            <a:pPr marL="0" indent="0">
              <a:lnSpc>
                <a:spcPct val="150000"/>
              </a:lnSpc>
              <a:buNone/>
            </a:pPr>
            <a:r>
              <a:rPr lang="en-US" sz="2800" smtClean="0"/>
              <a:t>You </a:t>
            </a:r>
            <a:r>
              <a:rPr lang="en-US" sz="2800" dirty="0" smtClean="0"/>
              <a:t>are engaged or willing to change</a:t>
            </a:r>
            <a:endParaRPr lang="en-US" sz="2800" dirty="0"/>
          </a:p>
        </p:txBody>
      </p:sp>
      <p:sp>
        <p:nvSpPr>
          <p:cNvPr id="7" name="Rectangle 6"/>
          <p:cNvSpPr/>
          <p:nvPr/>
        </p:nvSpPr>
        <p:spPr>
          <a:xfrm>
            <a:off x="1447799" y="4913174"/>
            <a:ext cx="6248399" cy="1754326"/>
          </a:xfrm>
          <a:prstGeom prst="rect">
            <a:avLst/>
          </a:prstGeom>
          <a:solidFill>
            <a:schemeClr val="bg1">
              <a:alpha val="67000"/>
            </a:schemeClr>
          </a:solidFill>
        </p:spPr>
        <p:txBody>
          <a:bodyPr wrap="square">
            <a:spAutoFit/>
          </a:bodyPr>
          <a:lstStyle/>
          <a:p>
            <a:pPr marL="0" indent="0">
              <a:buNone/>
            </a:pPr>
            <a:r>
              <a:rPr lang="en-US" i="1" dirty="0"/>
              <a:t>“Managers have the greatest impact on employee engagement…: A strikingly low percentage -- just 35% -- of U.S. managers are themselves engaged, while 51% are not engaged and 14% are actively disengaged.”</a:t>
            </a:r>
          </a:p>
          <a:p>
            <a:pPr marL="0" indent="0">
              <a:buNone/>
            </a:pPr>
            <a:endParaRPr lang="en-US" dirty="0" smtClean="0"/>
          </a:p>
          <a:p>
            <a:pPr marL="0" indent="0">
              <a:buNone/>
            </a:pPr>
            <a:r>
              <a:rPr lang="en-US" dirty="0" smtClean="0"/>
              <a:t>Gallup </a:t>
            </a:r>
            <a:r>
              <a:rPr lang="en-US" dirty="0"/>
              <a:t>Organization, April 2, 2015</a:t>
            </a:r>
          </a:p>
        </p:txBody>
      </p:sp>
    </p:spTree>
    <p:extLst>
      <p:ext uri="{BB962C8B-B14F-4D97-AF65-F5344CB8AC3E}">
        <p14:creationId xmlns:p14="http://schemas.microsoft.com/office/powerpoint/2010/main" val="4210149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Engaged Managers: Gallup</a:t>
            </a:r>
            <a:endParaRPr lang="en-US"/>
          </a:p>
        </p:txBody>
      </p:sp>
      <p:sp>
        <p:nvSpPr>
          <p:cNvPr id="3" name="Content Placeholder 2"/>
          <p:cNvSpPr>
            <a:spLocks noGrp="1"/>
          </p:cNvSpPr>
          <p:nvPr>
            <p:ph idx="1"/>
          </p:nvPr>
        </p:nvSpPr>
        <p:spPr/>
        <p:txBody>
          <a:bodyPr/>
          <a:lstStyle/>
          <a:p>
            <a:r>
              <a:rPr lang="en-US" smtClean="0"/>
              <a:t>Just 35% of </a:t>
            </a:r>
            <a:r>
              <a:rPr lang="en-US" b="1" i="1"/>
              <a:t>MANAGERS</a:t>
            </a:r>
            <a:r>
              <a:rPr lang="en-US"/>
              <a:t> </a:t>
            </a:r>
            <a:r>
              <a:rPr lang="en-US" smtClean="0"/>
              <a:t>in the US are engaged, and 51% are “</a:t>
            </a:r>
            <a:r>
              <a:rPr lang="en-US"/>
              <a:t>c</a:t>
            </a:r>
            <a:r>
              <a:rPr lang="en-US" smtClean="0"/>
              <a:t>hecked out”.</a:t>
            </a:r>
          </a:p>
          <a:p>
            <a:pPr marL="0" indent="0">
              <a:buNone/>
            </a:pPr>
            <a:endParaRPr lang="en-US" smtClean="0"/>
          </a:p>
          <a:p>
            <a:r>
              <a:rPr lang="en-US" smtClean="0"/>
              <a:t>Managers are 39% more likely to be engaged when their supervisors are not actively disengaged.</a:t>
            </a:r>
          </a:p>
          <a:p>
            <a:endParaRPr lang="en-US"/>
          </a:p>
          <a:p>
            <a:endParaRPr lang="en-US" smtClean="0"/>
          </a:p>
          <a:p>
            <a:endParaRPr lang="en-US"/>
          </a:p>
          <a:p>
            <a:endParaRPr lang="en-US"/>
          </a:p>
        </p:txBody>
      </p:sp>
      <p:sp>
        <p:nvSpPr>
          <p:cNvPr id="4" name="Footer Placeholder 3"/>
          <p:cNvSpPr>
            <a:spLocks noGrp="1"/>
          </p:cNvSpPr>
          <p:nvPr>
            <p:ph type="ftr" sz="quarter" idx="11"/>
          </p:nvPr>
        </p:nvSpPr>
        <p:spPr/>
        <p:txBody>
          <a:bodyPr/>
          <a:lstStyle/>
          <a:p>
            <a:pPr>
              <a:defRPr/>
            </a:pPr>
            <a:r>
              <a:rPr lang="en-US" smtClean="0"/>
              <a:t>Virtual University</a:t>
            </a: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11</a:t>
            </a:fld>
            <a:endParaRPr lang="en-US"/>
          </a:p>
        </p:txBody>
      </p:sp>
      <p:pic>
        <p:nvPicPr>
          <p:cNvPr id="1026" name="Picture 2" descr="The Cascade Effect on Employee Engagement"/>
          <p:cNvPicPr>
            <a:picLocks noChangeAspect="1" noChangeArrowheads="1"/>
          </p:cNvPicPr>
          <p:nvPr/>
        </p:nvPicPr>
        <p:blipFill rotWithShape="1">
          <a:blip r:embed="rId2">
            <a:extLst>
              <a:ext uri="{28A0092B-C50C-407E-A947-70E740481C1C}">
                <a14:useLocalDpi xmlns:a14="http://schemas.microsoft.com/office/drawing/2010/main" val="0"/>
              </a:ext>
            </a:extLst>
          </a:blip>
          <a:srcRect l="13509" t="24256" r="19123" b="44052"/>
          <a:stretch/>
        </p:blipFill>
        <p:spPr bwMode="auto">
          <a:xfrm>
            <a:off x="2743200" y="3745103"/>
            <a:ext cx="3657600" cy="2731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090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Engaged Employees: Gallup</a:t>
            </a:r>
            <a:endParaRPr lang="en-US" dirty="0"/>
          </a:p>
        </p:txBody>
      </p:sp>
      <p:sp>
        <p:nvSpPr>
          <p:cNvPr id="3" name="Content Placeholder 2"/>
          <p:cNvSpPr>
            <a:spLocks noGrp="1"/>
          </p:cNvSpPr>
          <p:nvPr>
            <p:ph idx="1"/>
          </p:nvPr>
        </p:nvSpPr>
        <p:spPr/>
        <p:txBody>
          <a:bodyPr/>
          <a:lstStyle/>
          <a:p>
            <a:r>
              <a:rPr lang="en-US" smtClean="0"/>
              <a:t>Employees are 59% more likely to be engaged when their supervisors are not actively disengaged.</a:t>
            </a:r>
          </a:p>
          <a:p>
            <a:endParaRPr lang="en-US"/>
          </a:p>
        </p:txBody>
      </p:sp>
      <p:sp>
        <p:nvSpPr>
          <p:cNvPr id="4" name="Footer Placeholder 3"/>
          <p:cNvSpPr>
            <a:spLocks noGrp="1"/>
          </p:cNvSpPr>
          <p:nvPr>
            <p:ph type="ftr" sz="quarter" idx="11"/>
          </p:nvPr>
        </p:nvSpPr>
        <p:spPr/>
        <p:txBody>
          <a:bodyPr/>
          <a:lstStyle/>
          <a:p>
            <a:pPr>
              <a:defRPr/>
            </a:pPr>
            <a:r>
              <a:rPr lang="en-US" smtClean="0"/>
              <a:t>Virtual University</a:t>
            </a: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12</a:t>
            </a:fld>
            <a:endParaRPr lang="en-US"/>
          </a:p>
        </p:txBody>
      </p:sp>
      <p:pic>
        <p:nvPicPr>
          <p:cNvPr id="1026" name="Picture 2" descr="The Cascade Effect on Employee Engagement"/>
          <p:cNvPicPr>
            <a:picLocks noChangeAspect="1" noChangeArrowheads="1"/>
          </p:cNvPicPr>
          <p:nvPr/>
        </p:nvPicPr>
        <p:blipFill rotWithShape="1">
          <a:blip r:embed="rId2">
            <a:extLst>
              <a:ext uri="{28A0092B-C50C-407E-A947-70E740481C1C}">
                <a14:useLocalDpi xmlns:a14="http://schemas.microsoft.com/office/drawing/2010/main" val="0"/>
              </a:ext>
            </a:extLst>
          </a:blip>
          <a:srcRect l="13509" t="62270" r="19123" b="4140"/>
          <a:stretch/>
        </p:blipFill>
        <p:spPr bwMode="auto">
          <a:xfrm>
            <a:off x="2743200" y="2819400"/>
            <a:ext cx="3657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446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Ladder of Inference - </a:t>
            </a:r>
            <a:r>
              <a:rPr lang="en-US" err="1" smtClean="0"/>
              <a:t>Argyris</a:t>
            </a:r>
            <a:endParaRPr lang="en-US"/>
          </a:p>
        </p:txBody>
      </p:sp>
      <p:sp>
        <p:nvSpPr>
          <p:cNvPr id="4" name="Footer Placeholder 3"/>
          <p:cNvSpPr>
            <a:spLocks noGrp="1"/>
          </p:cNvSpPr>
          <p:nvPr>
            <p:ph type="ftr" sz="quarter" idx="11"/>
          </p:nvPr>
        </p:nvSpPr>
        <p:spPr/>
        <p:txBody>
          <a:bodyPr/>
          <a:lstStyle/>
          <a:p>
            <a:pPr>
              <a:defRPr/>
            </a:pPr>
            <a:r>
              <a:rPr lang="en-US" smtClean="0"/>
              <a:t>Virtual University</a:t>
            </a: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13</a:t>
            </a:fld>
            <a:endParaRPr lang="en-US"/>
          </a:p>
        </p:txBody>
      </p:sp>
      <p:pic>
        <p:nvPicPr>
          <p:cNvPr id="1028" name="Picture 4" descr="http://www.australiantimes.co.uk/wp-content/uploads/2011/07/ladder_up.292103411_std.jpg"/>
          <p:cNvPicPr>
            <a:picLocks noChangeAspect="1" noChangeArrowheads="1"/>
          </p:cNvPicPr>
          <p:nvPr/>
        </p:nvPicPr>
        <p:blipFill rotWithShape="1">
          <a:blip r:embed="rId2">
            <a:extLst>
              <a:ext uri="{28A0092B-C50C-407E-A947-70E740481C1C}">
                <a14:useLocalDpi xmlns:a14="http://schemas.microsoft.com/office/drawing/2010/main" val="0"/>
              </a:ext>
            </a:extLst>
          </a:blip>
          <a:srcRect r="156" b="22465"/>
          <a:stretch/>
        </p:blipFill>
        <p:spPr bwMode="auto">
          <a:xfrm>
            <a:off x="-7144" y="1524000"/>
            <a:ext cx="9158288" cy="53340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4800600" y="5943600"/>
            <a:ext cx="2286000" cy="381000"/>
          </a:xfrm>
          <a:prstGeom prst="round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Observe Data</a:t>
            </a:r>
            <a:endParaRPr lang="en-US"/>
          </a:p>
        </p:txBody>
      </p:sp>
      <p:sp>
        <p:nvSpPr>
          <p:cNvPr id="10" name="Rounded Rectangle 9"/>
          <p:cNvSpPr/>
          <p:nvPr/>
        </p:nvSpPr>
        <p:spPr>
          <a:xfrm>
            <a:off x="4800600" y="5283994"/>
            <a:ext cx="2286000" cy="381000"/>
          </a:xfrm>
          <a:prstGeom prst="round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Select Data</a:t>
            </a:r>
            <a:endParaRPr lang="en-US"/>
          </a:p>
        </p:txBody>
      </p:sp>
      <p:sp>
        <p:nvSpPr>
          <p:cNvPr id="11" name="Rounded Rectangle 10"/>
          <p:cNvSpPr/>
          <p:nvPr/>
        </p:nvSpPr>
        <p:spPr>
          <a:xfrm>
            <a:off x="4800600" y="4624388"/>
            <a:ext cx="2286000" cy="381000"/>
          </a:xfrm>
          <a:prstGeom prst="round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Add Meaning</a:t>
            </a:r>
            <a:endParaRPr lang="en-US"/>
          </a:p>
        </p:txBody>
      </p:sp>
      <p:sp>
        <p:nvSpPr>
          <p:cNvPr id="12" name="Rounded Rectangle 11"/>
          <p:cNvSpPr/>
          <p:nvPr/>
        </p:nvSpPr>
        <p:spPr>
          <a:xfrm>
            <a:off x="4800600" y="3964782"/>
            <a:ext cx="2286000" cy="381000"/>
          </a:xfrm>
          <a:prstGeom prst="round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Make Assumptions</a:t>
            </a:r>
            <a:endParaRPr lang="en-US"/>
          </a:p>
        </p:txBody>
      </p:sp>
      <p:sp>
        <p:nvSpPr>
          <p:cNvPr id="13" name="Rounded Rectangle 12"/>
          <p:cNvSpPr/>
          <p:nvPr/>
        </p:nvSpPr>
        <p:spPr>
          <a:xfrm>
            <a:off x="4800600" y="3305176"/>
            <a:ext cx="2286000" cy="381000"/>
          </a:xfrm>
          <a:prstGeom prst="round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Draw Conclusions</a:t>
            </a:r>
            <a:endParaRPr lang="en-US"/>
          </a:p>
        </p:txBody>
      </p:sp>
      <p:sp>
        <p:nvSpPr>
          <p:cNvPr id="14" name="Rounded Rectangle 13"/>
          <p:cNvSpPr/>
          <p:nvPr/>
        </p:nvSpPr>
        <p:spPr>
          <a:xfrm>
            <a:off x="4798219" y="2645570"/>
            <a:ext cx="2286000" cy="381000"/>
          </a:xfrm>
          <a:prstGeom prst="round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Adopt Beliefs</a:t>
            </a:r>
            <a:endParaRPr lang="en-US"/>
          </a:p>
        </p:txBody>
      </p:sp>
      <p:sp>
        <p:nvSpPr>
          <p:cNvPr id="16" name="Rounded Rectangle 15"/>
          <p:cNvSpPr/>
          <p:nvPr/>
        </p:nvSpPr>
        <p:spPr>
          <a:xfrm>
            <a:off x="4798219" y="1985772"/>
            <a:ext cx="2286000" cy="381000"/>
          </a:xfrm>
          <a:prstGeom prst="round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Take Action</a:t>
            </a:r>
            <a:endParaRPr lang="en-US"/>
          </a:p>
        </p:txBody>
      </p:sp>
      <p:sp>
        <p:nvSpPr>
          <p:cNvPr id="8" name="Curved Right Arrow 7"/>
          <p:cNvSpPr/>
          <p:nvPr/>
        </p:nvSpPr>
        <p:spPr>
          <a:xfrm flipH="1">
            <a:off x="7124699" y="2750345"/>
            <a:ext cx="307181" cy="2814636"/>
          </a:xfrm>
          <a:prstGeom prst="curvedRightArrow">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9" name="Curved Left Arrow 8"/>
          <p:cNvSpPr/>
          <p:nvPr/>
        </p:nvSpPr>
        <p:spPr>
          <a:xfrm>
            <a:off x="7162800" y="2071688"/>
            <a:ext cx="533400" cy="4191000"/>
          </a:xfrm>
          <a:prstGeom prst="curvedLeftArrow">
            <a:avLst/>
          </a:prstGeom>
          <a:effectLst>
            <a:outerShdw blurRad="50800" dist="38100" dir="10800000" algn="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09867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4" grpId="0" animBg="1"/>
      <p:bldP spid="16"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Big Takeaway #1:</a:t>
            </a:r>
            <a:endParaRPr lang="en-US"/>
          </a:p>
        </p:txBody>
      </p:sp>
      <p:sp>
        <p:nvSpPr>
          <p:cNvPr id="4" name="Footer Placeholder 3"/>
          <p:cNvSpPr>
            <a:spLocks noGrp="1"/>
          </p:cNvSpPr>
          <p:nvPr>
            <p:ph type="ftr" sz="quarter" idx="11"/>
          </p:nvPr>
        </p:nvSpPr>
        <p:spPr/>
        <p:txBody>
          <a:bodyPr/>
          <a:lstStyle/>
          <a:p>
            <a:pPr>
              <a:defRPr/>
            </a:pPr>
            <a:r>
              <a:rPr lang="en-US" smtClean="0"/>
              <a:t>Virtual University</a:t>
            </a: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14</a:t>
            </a:fld>
            <a:endParaRPr lang="en-US"/>
          </a:p>
        </p:txBody>
      </p:sp>
      <p:sp>
        <p:nvSpPr>
          <p:cNvPr id="6" name="Rectangle 5"/>
          <p:cNvSpPr/>
          <p:nvPr/>
        </p:nvSpPr>
        <p:spPr>
          <a:xfrm>
            <a:off x="480776" y="2514600"/>
            <a:ext cx="8206023" cy="954107"/>
          </a:xfrm>
          <a:prstGeom prst="rect">
            <a:avLst/>
          </a:prstGeom>
        </p:spPr>
        <p:txBody>
          <a:bodyPr wrap="square">
            <a:spAutoFit/>
          </a:bodyPr>
          <a:lstStyle/>
          <a:p>
            <a:pPr marL="0" indent="0">
              <a:buNone/>
            </a:pPr>
            <a:r>
              <a:rPr lang="en-US" sz="2800"/>
              <a:t>Don’t jump to conclusions about people and </a:t>
            </a:r>
            <a:r>
              <a:rPr lang="en-US" sz="2800" smtClean="0"/>
              <a:t>circumstance.</a:t>
            </a:r>
            <a:endParaRPr lang="en-US" sz="2800"/>
          </a:p>
        </p:txBody>
      </p:sp>
    </p:spTree>
    <p:extLst>
      <p:ext uri="{BB962C8B-B14F-4D97-AF65-F5344CB8AC3E}">
        <p14:creationId xmlns:p14="http://schemas.microsoft.com/office/powerpoint/2010/main" val="2854649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Hawthorne Experiments - Mayo</a:t>
            </a:r>
            <a:endParaRPr lang="en-US"/>
          </a:p>
        </p:txBody>
      </p:sp>
      <p:sp>
        <p:nvSpPr>
          <p:cNvPr id="4" name="Footer Placeholder 3"/>
          <p:cNvSpPr>
            <a:spLocks noGrp="1"/>
          </p:cNvSpPr>
          <p:nvPr>
            <p:ph type="ftr" sz="quarter" idx="11"/>
          </p:nvPr>
        </p:nvSpPr>
        <p:spPr/>
        <p:txBody>
          <a:bodyPr/>
          <a:lstStyle/>
          <a:p>
            <a:pPr>
              <a:defRPr/>
            </a:pPr>
            <a:r>
              <a:rPr lang="en-US" smtClean="0"/>
              <a:t>Virtual University</a:t>
            </a: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15</a:t>
            </a:fld>
            <a:endParaRPr lang="en-US"/>
          </a:p>
        </p:txBody>
      </p:sp>
      <p:pic>
        <p:nvPicPr>
          <p:cNvPr id="2050" name="Picture 2" descr="http://www.measuringusability.com/images/hawthorne.jpg"/>
          <p:cNvPicPr>
            <a:picLocks noChangeAspect="1" noChangeArrowheads="1"/>
          </p:cNvPicPr>
          <p:nvPr/>
        </p:nvPicPr>
        <p:blipFill rotWithShape="1">
          <a:blip r:embed="rId2">
            <a:extLst>
              <a:ext uri="{28A0092B-C50C-407E-A947-70E740481C1C}">
                <a14:useLocalDpi xmlns:a14="http://schemas.microsoft.com/office/drawing/2010/main" val="0"/>
              </a:ext>
            </a:extLst>
          </a:blip>
          <a:srcRect b="11201"/>
          <a:stretch/>
        </p:blipFill>
        <p:spPr bwMode="auto">
          <a:xfrm>
            <a:off x="0" y="1521619"/>
            <a:ext cx="9144000" cy="5336381"/>
          </a:xfrm>
          <a:prstGeom prst="rect">
            <a:avLst/>
          </a:prstGeom>
          <a:noFill/>
          <a:extLst>
            <a:ext uri="{909E8E84-426E-40DD-AFC4-6F175D3DCCD1}">
              <a14:hiddenFill xmlns:a14="http://schemas.microsoft.com/office/drawing/2010/main">
                <a:solidFill>
                  <a:srgbClr val="FFFFFF"/>
                </a:solidFill>
              </a14:hiddenFill>
            </a:ext>
          </a:extLst>
        </p:spPr>
      </p:pic>
      <p:sp>
        <p:nvSpPr>
          <p:cNvPr id="6" name="Up Arrow 5"/>
          <p:cNvSpPr/>
          <p:nvPr/>
        </p:nvSpPr>
        <p:spPr>
          <a:xfrm>
            <a:off x="990600" y="1538480"/>
            <a:ext cx="628650" cy="531951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mtClean="0"/>
              <a:t>Productivity</a:t>
            </a:r>
            <a:endParaRPr lang="en-US"/>
          </a:p>
        </p:txBody>
      </p:sp>
      <p:sp>
        <p:nvSpPr>
          <p:cNvPr id="8" name="Up Arrow 7"/>
          <p:cNvSpPr/>
          <p:nvPr/>
        </p:nvSpPr>
        <p:spPr>
          <a:xfrm rot="5400000">
            <a:off x="4270544" y="1774993"/>
            <a:ext cx="628650" cy="91182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mtClean="0"/>
              <a:t>Time</a:t>
            </a:r>
            <a:endParaRPr lang="en-US"/>
          </a:p>
        </p:txBody>
      </p:sp>
      <p:sp>
        <p:nvSpPr>
          <p:cNvPr id="7" name="Rectangle 6"/>
          <p:cNvSpPr/>
          <p:nvPr/>
        </p:nvSpPr>
        <p:spPr>
          <a:xfrm>
            <a:off x="2971800" y="1828800"/>
            <a:ext cx="4191000" cy="4405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mtClean="0"/>
              <a:t>Increase Light - Expected</a:t>
            </a:r>
            <a:endParaRPr lang="en-US"/>
          </a:p>
        </p:txBody>
      </p:sp>
      <p:sp>
        <p:nvSpPr>
          <p:cNvPr id="13" name="Rectangle 12"/>
          <p:cNvSpPr/>
          <p:nvPr/>
        </p:nvSpPr>
        <p:spPr>
          <a:xfrm>
            <a:off x="2971799" y="1841842"/>
            <a:ext cx="4191000" cy="4405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mtClean="0"/>
              <a:t>Decrease Light - Expected</a:t>
            </a:r>
            <a:endParaRPr lang="en-US"/>
          </a:p>
        </p:txBody>
      </p:sp>
      <p:sp>
        <p:nvSpPr>
          <p:cNvPr id="14" name="Freeform 13"/>
          <p:cNvSpPr/>
          <p:nvPr/>
        </p:nvSpPr>
        <p:spPr>
          <a:xfrm flipV="1">
            <a:off x="1618678" y="4161380"/>
            <a:ext cx="6567715" cy="944020"/>
          </a:xfrm>
          <a:custGeom>
            <a:avLst/>
            <a:gdLst>
              <a:gd name="connsiteX0" fmla="*/ 0 w 6567715"/>
              <a:gd name="connsiteY0" fmla="*/ 747486 h 747486"/>
              <a:gd name="connsiteX1" fmla="*/ 2278743 w 6567715"/>
              <a:gd name="connsiteY1" fmla="*/ 152400 h 747486"/>
              <a:gd name="connsiteX2" fmla="*/ 6567715 w 6567715"/>
              <a:gd name="connsiteY2" fmla="*/ 0 h 747486"/>
            </a:gdLst>
            <a:ahLst/>
            <a:cxnLst>
              <a:cxn ang="0">
                <a:pos x="connsiteX0" y="connsiteY0"/>
              </a:cxn>
              <a:cxn ang="0">
                <a:pos x="connsiteX1" y="connsiteY1"/>
              </a:cxn>
              <a:cxn ang="0">
                <a:pos x="connsiteX2" y="connsiteY2"/>
              </a:cxn>
            </a:cxnLst>
            <a:rect l="l" t="t" r="r" b="b"/>
            <a:pathLst>
              <a:path w="6567715" h="747486">
                <a:moveTo>
                  <a:pt x="0" y="747486"/>
                </a:moveTo>
                <a:cubicBezTo>
                  <a:pt x="592062" y="512233"/>
                  <a:pt x="1184124" y="276981"/>
                  <a:pt x="2278743" y="152400"/>
                </a:cubicBezTo>
                <a:cubicBezTo>
                  <a:pt x="3373362" y="27819"/>
                  <a:pt x="4970538" y="13909"/>
                  <a:pt x="6567715" y="0"/>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971799" y="1835321"/>
            <a:ext cx="4191000" cy="4405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mtClean="0"/>
              <a:t>Increase Light - Actual</a:t>
            </a:r>
            <a:endParaRPr lang="en-US"/>
          </a:p>
        </p:txBody>
      </p:sp>
      <p:sp>
        <p:nvSpPr>
          <p:cNvPr id="12" name="Freeform 11"/>
          <p:cNvSpPr/>
          <p:nvPr/>
        </p:nvSpPr>
        <p:spPr>
          <a:xfrm>
            <a:off x="1713250" y="4038600"/>
            <a:ext cx="6444343" cy="1524000"/>
          </a:xfrm>
          <a:custGeom>
            <a:avLst/>
            <a:gdLst>
              <a:gd name="connsiteX0" fmla="*/ 0 w 6524172"/>
              <a:gd name="connsiteY0" fmla="*/ 609789 h 609789"/>
              <a:gd name="connsiteX1" fmla="*/ 1785257 w 6524172"/>
              <a:gd name="connsiteY1" fmla="*/ 189 h 609789"/>
              <a:gd name="connsiteX2" fmla="*/ 3505200 w 6524172"/>
              <a:gd name="connsiteY2" fmla="*/ 544475 h 609789"/>
              <a:gd name="connsiteX3" fmla="*/ 6524172 w 6524172"/>
              <a:gd name="connsiteY3" fmla="*/ 566246 h 609789"/>
              <a:gd name="connsiteX4" fmla="*/ 6444343 w 6524172"/>
              <a:gd name="connsiteY4" fmla="*/ 566246 h 609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4172" h="609789">
                <a:moveTo>
                  <a:pt x="0" y="609789"/>
                </a:moveTo>
                <a:cubicBezTo>
                  <a:pt x="600528" y="310432"/>
                  <a:pt x="1201057" y="11075"/>
                  <a:pt x="1785257" y="189"/>
                </a:cubicBezTo>
                <a:cubicBezTo>
                  <a:pt x="2369457" y="-10697"/>
                  <a:pt x="2715381" y="450132"/>
                  <a:pt x="3505200" y="544475"/>
                </a:cubicBezTo>
                <a:cubicBezTo>
                  <a:pt x="4295019" y="638818"/>
                  <a:pt x="6524172" y="566246"/>
                  <a:pt x="6524172" y="566246"/>
                </a:cubicBezTo>
                <a:lnTo>
                  <a:pt x="6444343" y="566246"/>
                </a:ln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971799" y="1845467"/>
            <a:ext cx="4191000" cy="4405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mtClean="0"/>
              <a:t>Decrease Light - Actual</a:t>
            </a:r>
            <a:endParaRPr lang="en-US"/>
          </a:p>
        </p:txBody>
      </p:sp>
      <p:sp>
        <p:nvSpPr>
          <p:cNvPr id="19" name="Freeform 18"/>
          <p:cNvSpPr/>
          <p:nvPr/>
        </p:nvSpPr>
        <p:spPr>
          <a:xfrm>
            <a:off x="1776185" y="4495800"/>
            <a:ext cx="6444344" cy="1141186"/>
          </a:xfrm>
          <a:custGeom>
            <a:avLst/>
            <a:gdLst>
              <a:gd name="connsiteX0" fmla="*/ 0 w 6567715"/>
              <a:gd name="connsiteY0" fmla="*/ 747486 h 747486"/>
              <a:gd name="connsiteX1" fmla="*/ 2278743 w 6567715"/>
              <a:gd name="connsiteY1" fmla="*/ 152400 h 747486"/>
              <a:gd name="connsiteX2" fmla="*/ 6567715 w 6567715"/>
              <a:gd name="connsiteY2" fmla="*/ 0 h 747486"/>
            </a:gdLst>
            <a:ahLst/>
            <a:cxnLst>
              <a:cxn ang="0">
                <a:pos x="connsiteX0" y="connsiteY0"/>
              </a:cxn>
              <a:cxn ang="0">
                <a:pos x="connsiteX1" y="connsiteY1"/>
              </a:cxn>
              <a:cxn ang="0">
                <a:pos x="connsiteX2" y="connsiteY2"/>
              </a:cxn>
            </a:cxnLst>
            <a:rect l="l" t="t" r="r" b="b"/>
            <a:pathLst>
              <a:path w="6567715" h="747486">
                <a:moveTo>
                  <a:pt x="0" y="747486"/>
                </a:moveTo>
                <a:cubicBezTo>
                  <a:pt x="592062" y="512233"/>
                  <a:pt x="1184124" y="276981"/>
                  <a:pt x="2278743" y="152400"/>
                </a:cubicBezTo>
                <a:cubicBezTo>
                  <a:pt x="3373362" y="27819"/>
                  <a:pt x="4970538" y="13909"/>
                  <a:pt x="6567715" y="0"/>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126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xit" presetSubtype="0" fill="hold" grpId="1" nodeType="with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xit" presetSubtype="0" fill="hold" grpId="1" nodeType="withEffect">
                                  <p:stCondLst>
                                    <p:cond delay="0"/>
                                  </p:stCondLst>
                                  <p:childTnLst>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xit" presetSubtype="0" fill="hold" grpId="1" nodeType="withEffect">
                                  <p:stCondLst>
                                    <p:cond delay="0"/>
                                  </p:stCondLst>
                                  <p:childTnLst>
                                    <p:animEffect transition="out" filter="fade">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2"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3" grpId="0" animBg="1"/>
      <p:bldP spid="13" grpId="1" animBg="1"/>
      <p:bldP spid="14" grpId="0" animBg="1"/>
      <p:bldP spid="14" grpId="1" animBg="1"/>
      <p:bldP spid="15" grpId="0" animBg="1"/>
      <p:bldP spid="15" grpId="1" animBg="1"/>
      <p:bldP spid="12" grpId="0" animBg="1"/>
      <p:bldP spid="12" grpId="1" animBg="1"/>
      <p:bldP spid="12" grpId="2" animBg="1"/>
      <p:bldP spid="18" grpId="0" animBg="1"/>
      <p:bldP spid="19" grpId="0" animBg="1"/>
      <p:bldP spid="1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Big Takeaway #2</a:t>
            </a:r>
            <a:endParaRPr lang="en-US"/>
          </a:p>
        </p:txBody>
      </p:sp>
      <p:sp>
        <p:nvSpPr>
          <p:cNvPr id="3" name="Content Placeholder 2"/>
          <p:cNvSpPr>
            <a:spLocks noGrp="1"/>
          </p:cNvSpPr>
          <p:nvPr>
            <p:ph idx="1"/>
          </p:nvPr>
        </p:nvSpPr>
        <p:spPr>
          <a:xfrm>
            <a:off x="485815" y="2514600"/>
            <a:ext cx="8206023" cy="1066800"/>
          </a:xfrm>
        </p:spPr>
        <p:txBody>
          <a:bodyPr>
            <a:normAutofit/>
          </a:bodyPr>
          <a:lstStyle/>
          <a:p>
            <a:pPr marL="0" indent="0">
              <a:buNone/>
            </a:pPr>
            <a:r>
              <a:rPr lang="en-US" sz="2800" smtClean="0"/>
              <a:t>Employees are more responsive when they believe that their managers care.</a:t>
            </a:r>
            <a:endParaRPr lang="en-US" sz="2800"/>
          </a:p>
        </p:txBody>
      </p:sp>
      <p:sp>
        <p:nvSpPr>
          <p:cNvPr id="4" name="Footer Placeholder 3"/>
          <p:cNvSpPr>
            <a:spLocks noGrp="1"/>
          </p:cNvSpPr>
          <p:nvPr>
            <p:ph type="ftr" sz="quarter" idx="11"/>
          </p:nvPr>
        </p:nvSpPr>
        <p:spPr/>
        <p:txBody>
          <a:bodyPr/>
          <a:lstStyle/>
          <a:p>
            <a:pPr>
              <a:defRPr/>
            </a:pPr>
            <a:r>
              <a:rPr lang="en-US" smtClean="0"/>
              <a:t>Virtual University</a:t>
            </a: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16</a:t>
            </a:fld>
            <a:endParaRPr lang="en-US"/>
          </a:p>
        </p:txBody>
      </p:sp>
    </p:spTree>
    <p:extLst>
      <p:ext uri="{BB962C8B-B14F-4D97-AF65-F5344CB8AC3E}">
        <p14:creationId xmlns:p14="http://schemas.microsoft.com/office/powerpoint/2010/main" val="2121583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524000"/>
            <a:ext cx="9144000" cy="5410200"/>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Two-Factor Motivation - Herzberg</a:t>
            </a:r>
            <a:endParaRPr lang="en-US"/>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3011" b="26257"/>
          <a:stretch/>
        </p:blipFill>
        <p:spPr>
          <a:xfrm>
            <a:off x="831273" y="1516800"/>
            <a:ext cx="7481454" cy="5417400"/>
          </a:xfrm>
        </p:spPr>
      </p:pic>
      <p:sp>
        <p:nvSpPr>
          <p:cNvPr id="4" name="Footer Placeholder 3"/>
          <p:cNvSpPr>
            <a:spLocks noGrp="1"/>
          </p:cNvSpPr>
          <p:nvPr>
            <p:ph type="ftr" sz="quarter" idx="11"/>
          </p:nvPr>
        </p:nvSpPr>
        <p:spPr/>
        <p:txBody>
          <a:bodyPr/>
          <a:lstStyle/>
          <a:p>
            <a:pPr>
              <a:defRPr/>
            </a:pPr>
            <a:r>
              <a:rPr lang="en-US" smtClean="0"/>
              <a:t>Virtual University</a:t>
            </a: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17</a:t>
            </a:fld>
            <a:endParaRPr lang="en-US"/>
          </a:p>
        </p:txBody>
      </p:sp>
      <p:graphicFrame>
        <p:nvGraphicFramePr>
          <p:cNvPr id="8" name="Diagram 7"/>
          <p:cNvGraphicFramePr/>
          <p:nvPr>
            <p:extLst>
              <p:ext uri="{D42A27DB-BD31-4B8C-83A1-F6EECF244321}">
                <p14:modId xmlns:p14="http://schemas.microsoft.com/office/powerpoint/2010/main" val="3326858815"/>
              </p:ext>
            </p:extLst>
          </p:nvPr>
        </p:nvGraphicFramePr>
        <p:xfrm>
          <a:off x="1143000" y="1531200"/>
          <a:ext cx="6865005"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5481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Big Takeaway #3</a:t>
            </a:r>
            <a:endParaRPr lang="en-US"/>
          </a:p>
        </p:txBody>
      </p:sp>
      <p:sp>
        <p:nvSpPr>
          <p:cNvPr id="3" name="Content Placeholder 2"/>
          <p:cNvSpPr>
            <a:spLocks noGrp="1"/>
          </p:cNvSpPr>
          <p:nvPr>
            <p:ph idx="1"/>
          </p:nvPr>
        </p:nvSpPr>
        <p:spPr>
          <a:xfrm>
            <a:off x="480777" y="2514600"/>
            <a:ext cx="8229600" cy="609600"/>
          </a:xfrm>
        </p:spPr>
        <p:txBody>
          <a:bodyPr>
            <a:normAutofit/>
          </a:bodyPr>
          <a:lstStyle/>
          <a:p>
            <a:pPr marL="0" indent="0">
              <a:buNone/>
            </a:pPr>
            <a:r>
              <a:rPr lang="en-US" sz="2800" smtClean="0"/>
              <a:t>First, stop demotivating employees.</a:t>
            </a:r>
            <a:endParaRPr lang="en-US" sz="2800"/>
          </a:p>
        </p:txBody>
      </p:sp>
      <p:sp>
        <p:nvSpPr>
          <p:cNvPr id="4" name="Footer Placeholder 3"/>
          <p:cNvSpPr>
            <a:spLocks noGrp="1"/>
          </p:cNvSpPr>
          <p:nvPr>
            <p:ph type="ftr" sz="quarter" idx="11"/>
          </p:nvPr>
        </p:nvSpPr>
        <p:spPr/>
        <p:txBody>
          <a:bodyPr/>
          <a:lstStyle/>
          <a:p>
            <a:pPr>
              <a:defRPr/>
            </a:pPr>
            <a:r>
              <a:rPr lang="en-US" smtClean="0"/>
              <a:t>Virtual University</a:t>
            </a: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18</a:t>
            </a:fld>
            <a:endParaRPr lang="en-US"/>
          </a:p>
        </p:txBody>
      </p:sp>
    </p:spTree>
    <p:extLst>
      <p:ext uri="{BB962C8B-B14F-4D97-AF65-F5344CB8AC3E}">
        <p14:creationId xmlns:p14="http://schemas.microsoft.com/office/powerpoint/2010/main" val="3303415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Interdependence - Covey</a:t>
            </a:r>
            <a:endParaRPr lang="en-US"/>
          </a:p>
        </p:txBody>
      </p:sp>
      <p:sp>
        <p:nvSpPr>
          <p:cNvPr id="3" name="Content Placeholder 2"/>
          <p:cNvSpPr>
            <a:spLocks noGrp="1"/>
          </p:cNvSpPr>
          <p:nvPr>
            <p:ph idx="1"/>
          </p:nvPr>
        </p:nvSpPr>
        <p:spPr>
          <a:xfrm>
            <a:off x="457200" y="1600200"/>
            <a:ext cx="8229600" cy="1085850"/>
          </a:xfrm>
        </p:spPr>
        <p:txBody>
          <a:bodyPr/>
          <a:lstStyle/>
          <a:p>
            <a:pPr marL="0" lvl="1" indent="0">
              <a:buNone/>
            </a:pPr>
            <a:r>
              <a:rPr lang="en-US" smtClean="0"/>
              <a:t>“</a:t>
            </a:r>
            <a:r>
              <a:rPr lang="en-US" i="1" smtClean="0"/>
              <a:t>Interdependence is the paradigm of we – we can do it; we can cooperate; we can combine our talents…to create something greater together.”</a:t>
            </a:r>
            <a:r>
              <a:rPr lang="en-US"/>
              <a:t> Stephen R. Covey</a:t>
            </a:r>
          </a:p>
          <a:p>
            <a:pPr marL="274320" lvl="1" indent="0">
              <a:buNone/>
            </a:pPr>
            <a:endParaRPr lang="en-US" smtClean="0"/>
          </a:p>
          <a:p>
            <a:pPr marL="0" indent="0">
              <a:buNone/>
            </a:pPr>
            <a:endParaRPr lang="en-US"/>
          </a:p>
          <a:p>
            <a:pPr marL="0"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Virtual University</a:t>
            </a: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19</a:t>
            </a:fld>
            <a:endParaRPr lang="en-US"/>
          </a:p>
        </p:txBody>
      </p:sp>
      <p:pic>
        <p:nvPicPr>
          <p:cNvPr id="1034" name="Picture 10" descr="http://www.endorphincrossfit.com/wp-content/uploads/2014/08/imag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744475"/>
            <a:ext cx="3048000" cy="38087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habitsofmind.org/sites/default/files/liste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75" y="3153412"/>
            <a:ext cx="4286250" cy="299085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457200" y="1600200"/>
            <a:ext cx="82296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lvl="1" indent="0" fontAlgn="auto">
              <a:spcAft>
                <a:spcPts val="0"/>
              </a:spcAft>
              <a:buFont typeface="Arial" pitchFamily="34" charset="0"/>
              <a:buNone/>
            </a:pPr>
            <a:r>
              <a:rPr lang="en-US" smtClean="0"/>
              <a:t>“</a:t>
            </a:r>
            <a:r>
              <a:rPr lang="en-US" i="1" smtClean="0"/>
              <a:t>Interdependence is the paradigm of we – we can do it; we can cooperate; we can combine our talents…to create something greater together.”</a:t>
            </a:r>
            <a:r>
              <a:rPr lang="en-US" smtClean="0"/>
              <a:t> Stephen R. Covey</a:t>
            </a:r>
          </a:p>
          <a:p>
            <a:pPr marL="274320" lvl="1" indent="0" fontAlgn="auto">
              <a:spcAft>
                <a:spcPts val="0"/>
              </a:spcAft>
              <a:buFont typeface="Arial" pitchFamily="34" charset="0"/>
              <a:buNone/>
            </a:pPr>
            <a:endParaRPr lang="en-US" smtClean="0"/>
          </a:p>
          <a:p>
            <a:pPr marL="0" indent="0" fontAlgn="auto">
              <a:spcAft>
                <a:spcPts val="0"/>
              </a:spcAft>
              <a:buFont typeface="Arial" pitchFamily="34" charset="0"/>
              <a:buNone/>
            </a:pPr>
            <a:r>
              <a:rPr lang="en-US" sz="2800" i="1" smtClean="0"/>
              <a:t>Think Win-Win</a:t>
            </a:r>
          </a:p>
          <a:p>
            <a:pPr marL="274320" lvl="1" indent="0" fontAlgn="auto">
              <a:spcAft>
                <a:spcPts val="0"/>
              </a:spcAft>
              <a:buFont typeface="Arial" pitchFamily="34" charset="0"/>
              <a:buNone/>
            </a:pPr>
            <a:endParaRPr lang="en-US" i="1" smtClean="0"/>
          </a:p>
          <a:p>
            <a:pPr marL="274320" lvl="1" indent="0" fontAlgn="auto">
              <a:spcAft>
                <a:spcPts val="0"/>
              </a:spcAft>
              <a:buFont typeface="Arial" pitchFamily="34" charset="0"/>
              <a:buNone/>
            </a:pPr>
            <a:r>
              <a:rPr lang="en-US" i="1" smtClean="0"/>
              <a:t>and</a:t>
            </a:r>
          </a:p>
          <a:p>
            <a:pPr marL="0" indent="0" fontAlgn="auto">
              <a:spcAft>
                <a:spcPts val="0"/>
              </a:spcAft>
              <a:buFont typeface="Arial" pitchFamily="34" charset="0"/>
              <a:buNone/>
            </a:pPr>
            <a:endParaRPr lang="en-US" sz="2800" i="1" smtClean="0"/>
          </a:p>
          <a:p>
            <a:pPr marL="0" indent="0" fontAlgn="auto">
              <a:spcAft>
                <a:spcPts val="0"/>
              </a:spcAft>
              <a:buFont typeface="Arial" pitchFamily="34" charset="0"/>
              <a:buNone/>
            </a:pPr>
            <a:r>
              <a:rPr lang="en-US" sz="2800" i="1" smtClean="0"/>
              <a:t>Seek first to understand,</a:t>
            </a:r>
          </a:p>
          <a:p>
            <a:pPr marL="0" indent="0" fontAlgn="auto">
              <a:spcAft>
                <a:spcPts val="0"/>
              </a:spcAft>
              <a:buFont typeface="Arial" pitchFamily="34" charset="0"/>
              <a:buNone/>
            </a:pPr>
            <a:r>
              <a:rPr lang="en-US" sz="2800" i="1" smtClean="0"/>
              <a:t>then be understood</a:t>
            </a:r>
            <a:endParaRPr lang="en-US" sz="2800" smtClean="0"/>
          </a:p>
          <a:p>
            <a:pPr marL="0" indent="0" fontAlgn="auto">
              <a:spcAft>
                <a:spcPts val="0"/>
              </a:spcAft>
              <a:buFont typeface="Arial" pitchFamily="34" charset="0"/>
              <a:buNone/>
            </a:pPr>
            <a:endParaRPr lang="en-US" smtClean="0"/>
          </a:p>
          <a:p>
            <a:pPr marL="0" indent="0" fontAlgn="auto">
              <a:spcAft>
                <a:spcPts val="0"/>
              </a:spcAft>
              <a:buFont typeface="Arial" pitchFamily="34" charset="0"/>
              <a:buNone/>
            </a:pPr>
            <a:endParaRPr lang="en-US" smtClean="0"/>
          </a:p>
        </p:txBody>
      </p:sp>
    </p:spTree>
    <p:extLst>
      <p:ext uri="{BB962C8B-B14F-4D97-AF65-F5344CB8AC3E}">
        <p14:creationId xmlns:p14="http://schemas.microsoft.com/office/powerpoint/2010/main" val="3269740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32"/>
                                        </p:tgtEl>
                                      </p:cBhvr>
                                    </p:animEffect>
                                    <p:set>
                                      <p:cBhvr>
                                        <p:cTn id="12" dur="1" fill="hold">
                                          <p:stCondLst>
                                            <p:cond delay="499"/>
                                          </p:stCondLst>
                                        </p:cTn>
                                        <p:tgtEl>
                                          <p:spTgt spid="1032"/>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034"/>
                                        </p:tgtEl>
                                        <p:attrNameLst>
                                          <p:attrName>style.visibility</p:attrName>
                                        </p:attrNameLst>
                                      </p:cBhvr>
                                      <p:to>
                                        <p:strVal val="visible"/>
                                      </p:to>
                                    </p:set>
                                    <p:animEffect transition="in" filter="fade">
                                      <p:cBhvr>
                                        <p:cTn id="15" dur="500"/>
                                        <p:tgtEl>
                                          <p:spTgt spid="103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We’ll Talk About</a:t>
            </a:r>
            <a:endParaRPr lang="en-US"/>
          </a:p>
        </p:txBody>
      </p:sp>
      <p:sp>
        <p:nvSpPr>
          <p:cNvPr id="3" name="Content Placeholder 2"/>
          <p:cNvSpPr>
            <a:spLocks noGrp="1"/>
          </p:cNvSpPr>
          <p:nvPr>
            <p:ph idx="1"/>
          </p:nvPr>
        </p:nvSpPr>
        <p:spPr/>
        <p:txBody>
          <a:bodyPr/>
          <a:lstStyle/>
          <a:p>
            <a:pPr marL="0" indent="0">
              <a:buNone/>
            </a:pPr>
            <a:r>
              <a:rPr lang="en-US" b="1" dirty="0" smtClean="0"/>
              <a:t>Engage employees to make great organizations</a:t>
            </a:r>
          </a:p>
          <a:p>
            <a:endParaRPr lang="en-US" b="1" dirty="0"/>
          </a:p>
          <a:p>
            <a:r>
              <a:rPr lang="en-US" b="1" dirty="0" smtClean="0"/>
              <a:t>Foundations</a:t>
            </a:r>
            <a:r>
              <a:rPr lang="en-US" dirty="0" smtClean="0"/>
              <a:t>: </a:t>
            </a:r>
          </a:p>
          <a:p>
            <a:pPr lvl="1"/>
            <a:r>
              <a:rPr lang="en-US" dirty="0" smtClean="0"/>
              <a:t>5 BIG takeaways from more than 60 years of research</a:t>
            </a:r>
          </a:p>
          <a:p>
            <a:endParaRPr lang="en-US" dirty="0" smtClean="0"/>
          </a:p>
          <a:p>
            <a:r>
              <a:rPr lang="en-US" b="1" dirty="0" smtClean="0"/>
              <a:t>Action</a:t>
            </a:r>
            <a:r>
              <a:rPr lang="en-US" dirty="0" smtClean="0"/>
              <a:t>: </a:t>
            </a:r>
          </a:p>
          <a:p>
            <a:pPr lvl="1"/>
            <a:r>
              <a:rPr lang="en-US" dirty="0" smtClean="0"/>
              <a:t>What you can do, now</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a:t>
            </a:fld>
            <a:endParaRPr lang="en-US"/>
          </a:p>
        </p:txBody>
      </p:sp>
      <p:sp>
        <p:nvSpPr>
          <p:cNvPr id="5" name="Footer Placeholder 4"/>
          <p:cNvSpPr>
            <a:spLocks noGrp="1"/>
          </p:cNvSpPr>
          <p:nvPr>
            <p:ph type="ftr" sz="quarter" idx="11"/>
          </p:nvPr>
        </p:nvSpPr>
        <p:spPr/>
        <p:txBody>
          <a:bodyPr/>
          <a:lstStyle/>
          <a:p>
            <a:pPr>
              <a:defRPr/>
            </a:pPr>
            <a:r>
              <a:rPr lang="en-US" smtClean="0"/>
              <a:t>Virtual University</a:t>
            </a:r>
            <a:endParaRPr lang="en-US"/>
          </a:p>
        </p:txBody>
      </p:sp>
    </p:spTree>
    <p:extLst>
      <p:ext uri="{BB962C8B-B14F-4D97-AF65-F5344CB8AC3E}">
        <p14:creationId xmlns:p14="http://schemas.microsoft.com/office/powerpoint/2010/main" val="658534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Big Takeaway #4:</a:t>
            </a:r>
            <a:endParaRPr lang="en-US"/>
          </a:p>
        </p:txBody>
      </p:sp>
      <p:sp>
        <p:nvSpPr>
          <p:cNvPr id="3" name="Content Placeholder 2"/>
          <p:cNvSpPr>
            <a:spLocks noGrp="1"/>
          </p:cNvSpPr>
          <p:nvPr>
            <p:ph idx="1"/>
          </p:nvPr>
        </p:nvSpPr>
        <p:spPr>
          <a:xfrm>
            <a:off x="457200" y="2514600"/>
            <a:ext cx="8229600" cy="533400"/>
          </a:xfrm>
        </p:spPr>
        <p:txBody>
          <a:bodyPr/>
          <a:lstStyle/>
          <a:p>
            <a:pPr marL="0" indent="0">
              <a:buNone/>
            </a:pPr>
            <a:r>
              <a:rPr lang="en-US" smtClean="0"/>
              <a:t>Empathy is critical to meaningful human relationships.</a:t>
            </a:r>
            <a:endParaRPr lang="en-US"/>
          </a:p>
        </p:txBody>
      </p:sp>
      <p:sp>
        <p:nvSpPr>
          <p:cNvPr id="4" name="Footer Placeholder 3"/>
          <p:cNvSpPr>
            <a:spLocks noGrp="1"/>
          </p:cNvSpPr>
          <p:nvPr>
            <p:ph type="ftr" sz="quarter" idx="11"/>
          </p:nvPr>
        </p:nvSpPr>
        <p:spPr/>
        <p:txBody>
          <a:bodyPr/>
          <a:lstStyle/>
          <a:p>
            <a:pPr>
              <a:defRPr/>
            </a:pPr>
            <a:r>
              <a:rPr lang="en-US" smtClean="0"/>
              <a:t>Virtual University</a:t>
            </a: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20</a:t>
            </a:fld>
            <a:endParaRPr lang="en-US"/>
          </a:p>
        </p:txBody>
      </p:sp>
    </p:spTree>
    <p:extLst>
      <p:ext uri="{BB962C8B-B14F-4D97-AF65-F5344CB8AC3E}">
        <p14:creationId xmlns:p14="http://schemas.microsoft.com/office/powerpoint/2010/main" val="4074366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Situational Leadership</a:t>
            </a:r>
            <a:endParaRPr lang="en-US"/>
          </a:p>
        </p:txBody>
      </p:sp>
      <p:sp>
        <p:nvSpPr>
          <p:cNvPr id="4" name="Footer Placeholder 3"/>
          <p:cNvSpPr>
            <a:spLocks noGrp="1"/>
          </p:cNvSpPr>
          <p:nvPr>
            <p:ph type="ftr" sz="quarter" idx="11"/>
          </p:nvPr>
        </p:nvSpPr>
        <p:spPr/>
        <p:txBody>
          <a:bodyPr/>
          <a:lstStyle/>
          <a:p>
            <a:pPr>
              <a:defRPr/>
            </a:pPr>
            <a:r>
              <a:rPr lang="en-US" smtClean="0"/>
              <a:t>Virtual University</a:t>
            </a: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21</a:t>
            </a:fld>
            <a:endParaRPr lang="en-US"/>
          </a:p>
        </p:txBody>
      </p:sp>
      <p:pic>
        <p:nvPicPr>
          <p:cNvPr id="3078" name="Picture 6" descr="http://www.lincassociates.com/wp-content/uploads/2015/02/situational-leadershi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05000"/>
            <a:ext cx="4294056" cy="4191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53000" y="2707838"/>
            <a:ext cx="3886200" cy="2585323"/>
          </a:xfrm>
          <a:prstGeom prst="rect">
            <a:avLst/>
          </a:prstGeom>
        </p:spPr>
        <p:txBody>
          <a:bodyPr wrap="square">
            <a:spAutoFit/>
          </a:bodyPr>
          <a:lstStyle/>
          <a:p>
            <a:pPr marL="342900" indent="-342900">
              <a:lnSpc>
                <a:spcPct val="300000"/>
              </a:lnSpc>
              <a:buFont typeface="+mj-lt"/>
              <a:buAutoNum type="arabicPeriod"/>
            </a:pPr>
            <a:r>
              <a:rPr lang="en-US" smtClean="0">
                <a:latin typeface="Arial" panose="020B0604020202020204" pitchFamily="34" charset="0"/>
              </a:rPr>
              <a:t>Describe </a:t>
            </a:r>
            <a:r>
              <a:rPr lang="en-US">
                <a:latin typeface="Arial" panose="020B0604020202020204" pitchFamily="34" charset="0"/>
              </a:rPr>
              <a:t>the task</a:t>
            </a:r>
            <a:r>
              <a:rPr lang="en-US" smtClean="0">
                <a:latin typeface="Arial" panose="020B0604020202020204" pitchFamily="34" charset="0"/>
              </a:rPr>
              <a:t>.</a:t>
            </a:r>
            <a:endParaRPr lang="en-US">
              <a:latin typeface="Arial" panose="020B0604020202020204" pitchFamily="34" charset="0"/>
            </a:endParaRPr>
          </a:p>
          <a:p>
            <a:pPr marL="342900" indent="-342900">
              <a:lnSpc>
                <a:spcPct val="300000"/>
              </a:lnSpc>
              <a:buFont typeface="+mj-lt"/>
              <a:buAutoNum type="arabicPeriod"/>
            </a:pPr>
            <a:r>
              <a:rPr lang="en-US">
                <a:latin typeface="Arial" panose="020B0604020202020204" pitchFamily="34" charset="0"/>
              </a:rPr>
              <a:t>Diagnose development level</a:t>
            </a:r>
            <a:r>
              <a:rPr lang="en-US" smtClean="0">
                <a:latin typeface="Arial" panose="020B0604020202020204" pitchFamily="34" charset="0"/>
              </a:rPr>
              <a:t>.</a:t>
            </a:r>
            <a:endParaRPr lang="en-US">
              <a:latin typeface="Arial" panose="020B0604020202020204" pitchFamily="34" charset="0"/>
            </a:endParaRPr>
          </a:p>
          <a:p>
            <a:pPr marL="342900" indent="-342900">
              <a:lnSpc>
                <a:spcPct val="300000"/>
              </a:lnSpc>
              <a:buFont typeface="+mj-lt"/>
              <a:buAutoNum type="arabicPeriod"/>
            </a:pPr>
            <a:r>
              <a:rPr lang="en-US">
                <a:latin typeface="Arial" panose="020B0604020202020204" pitchFamily="34" charset="0"/>
              </a:rPr>
              <a:t>Agree on leadership style.</a:t>
            </a:r>
          </a:p>
        </p:txBody>
      </p:sp>
    </p:spTree>
    <p:extLst>
      <p:ext uri="{BB962C8B-B14F-4D97-AF65-F5344CB8AC3E}">
        <p14:creationId xmlns:p14="http://schemas.microsoft.com/office/powerpoint/2010/main" val="2851620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Big takeaway #5</a:t>
            </a:r>
            <a:endParaRPr lang="en-US"/>
          </a:p>
        </p:txBody>
      </p:sp>
      <p:sp>
        <p:nvSpPr>
          <p:cNvPr id="3" name="Content Placeholder 2"/>
          <p:cNvSpPr>
            <a:spLocks noGrp="1"/>
          </p:cNvSpPr>
          <p:nvPr>
            <p:ph idx="1"/>
          </p:nvPr>
        </p:nvSpPr>
        <p:spPr>
          <a:xfrm>
            <a:off x="453421" y="2514600"/>
            <a:ext cx="8233379" cy="990600"/>
          </a:xfrm>
        </p:spPr>
        <p:txBody>
          <a:bodyPr/>
          <a:lstStyle/>
          <a:p>
            <a:pPr marL="0" indent="0">
              <a:buNone/>
            </a:pPr>
            <a:r>
              <a:rPr lang="en-US" smtClean="0"/>
              <a:t>Change your management style to meet each employee’s needs.</a:t>
            </a:r>
            <a:endParaRPr lang="en-US"/>
          </a:p>
        </p:txBody>
      </p:sp>
      <p:sp>
        <p:nvSpPr>
          <p:cNvPr id="4" name="Footer Placeholder 3"/>
          <p:cNvSpPr>
            <a:spLocks noGrp="1"/>
          </p:cNvSpPr>
          <p:nvPr>
            <p:ph type="ftr" sz="quarter" idx="11"/>
          </p:nvPr>
        </p:nvSpPr>
        <p:spPr/>
        <p:txBody>
          <a:bodyPr/>
          <a:lstStyle/>
          <a:p>
            <a:pPr>
              <a:defRPr/>
            </a:pPr>
            <a:r>
              <a:rPr lang="en-US" smtClean="0"/>
              <a:t>Virtual University</a:t>
            </a: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22</a:t>
            </a:fld>
            <a:endParaRPr lang="en-US"/>
          </a:p>
        </p:txBody>
      </p:sp>
    </p:spTree>
    <p:extLst>
      <p:ext uri="{BB962C8B-B14F-4D97-AF65-F5344CB8AC3E}">
        <p14:creationId xmlns:p14="http://schemas.microsoft.com/office/powerpoint/2010/main" val="1457689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Action</a:t>
            </a:r>
            <a:endParaRPr lang="en-US"/>
          </a:p>
        </p:txBody>
      </p:sp>
      <p:sp>
        <p:nvSpPr>
          <p:cNvPr id="7" name="Text Placeholder 6"/>
          <p:cNvSpPr>
            <a:spLocks noGrp="1"/>
          </p:cNvSpPr>
          <p:nvPr>
            <p:ph type="body" idx="1"/>
          </p:nvPr>
        </p:nvSpPr>
        <p:spPr/>
        <p:txBody>
          <a:bodyPr/>
          <a:lstStyle/>
          <a:p>
            <a:r>
              <a:rPr lang="en-US" dirty="0" smtClean="0"/>
              <a:t>Six principles you can apply today…</a:t>
            </a:r>
          </a:p>
          <a:p>
            <a:r>
              <a:rPr lang="en-US" dirty="0" smtClean="0"/>
              <a:t>…without additional training</a:t>
            </a:r>
            <a:endParaRPr lang="en-US" dirty="0"/>
          </a:p>
        </p:txBody>
      </p:sp>
      <p:sp>
        <p:nvSpPr>
          <p:cNvPr id="4" name="Footer Placeholder 3"/>
          <p:cNvSpPr>
            <a:spLocks noGrp="1"/>
          </p:cNvSpPr>
          <p:nvPr>
            <p:ph type="ftr" sz="quarter" idx="11"/>
          </p:nvPr>
        </p:nvSpPr>
        <p:spPr/>
        <p:txBody>
          <a:bodyPr/>
          <a:lstStyle/>
          <a:p>
            <a:pPr>
              <a:defRPr/>
            </a:pPr>
            <a:r>
              <a:rPr lang="en-US" smtClean="0"/>
              <a:t>Virtual University</a:t>
            </a: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23</a:t>
            </a:fld>
            <a:endParaRPr lang="en-US"/>
          </a:p>
        </p:txBody>
      </p:sp>
    </p:spTree>
    <p:extLst>
      <p:ext uri="{BB962C8B-B14F-4D97-AF65-F5344CB8AC3E}">
        <p14:creationId xmlns:p14="http://schemas.microsoft.com/office/powerpoint/2010/main" val="1644279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Intent over Technique</a:t>
            </a:r>
            <a:endParaRPr lang="en-US"/>
          </a:p>
        </p:txBody>
      </p:sp>
      <p:sp>
        <p:nvSpPr>
          <p:cNvPr id="4" name="Footer Placeholder 3"/>
          <p:cNvSpPr>
            <a:spLocks noGrp="1"/>
          </p:cNvSpPr>
          <p:nvPr>
            <p:ph type="ftr" sz="quarter" idx="11"/>
          </p:nvPr>
        </p:nvSpPr>
        <p:spPr/>
        <p:txBody>
          <a:bodyPr/>
          <a:lstStyle/>
          <a:p>
            <a:pPr>
              <a:defRPr/>
            </a:pPr>
            <a:r>
              <a:rPr lang="en-US" smtClean="0"/>
              <a:t>Virtual University</a:t>
            </a: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24</a:t>
            </a:fld>
            <a:endParaRPr lang="en-US"/>
          </a:p>
        </p:txBody>
      </p:sp>
      <p:pic>
        <p:nvPicPr>
          <p:cNvPr id="8" name="Picture 2" descr="http://www.eganenergy.com/wp-content/uploads/2013/04/cartoon-sto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471" y="2895600"/>
            <a:ext cx="8063058" cy="25067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2133600"/>
            <a:ext cx="7160935" cy="369332"/>
          </a:xfrm>
          <a:prstGeom prst="rect">
            <a:avLst/>
          </a:prstGeom>
          <a:noFill/>
        </p:spPr>
        <p:txBody>
          <a:bodyPr wrap="none" rtlCol="0">
            <a:spAutoFit/>
          </a:bodyPr>
          <a:lstStyle/>
          <a:p>
            <a:r>
              <a:rPr lang="en-US" smtClean="0"/>
              <a:t>Do you really want engagement, or the appearance of engagement?</a:t>
            </a:r>
            <a:endParaRPr lang="en-US"/>
          </a:p>
        </p:txBody>
      </p:sp>
    </p:spTree>
    <p:extLst>
      <p:ext uri="{BB962C8B-B14F-4D97-AF65-F5344CB8AC3E}">
        <p14:creationId xmlns:p14="http://schemas.microsoft.com/office/powerpoint/2010/main" val="2618107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Trust: Align Hidden and Visible Agendas</a:t>
            </a:r>
            <a:endParaRPr lang="en-US" dirty="0"/>
          </a:p>
        </p:txBody>
      </p:sp>
      <p:sp>
        <p:nvSpPr>
          <p:cNvPr id="4" name="Footer Placeholder 3"/>
          <p:cNvSpPr>
            <a:spLocks noGrp="1"/>
          </p:cNvSpPr>
          <p:nvPr>
            <p:ph type="ftr" sz="quarter" idx="11"/>
          </p:nvPr>
        </p:nvSpPr>
        <p:spPr/>
        <p:txBody>
          <a:bodyPr/>
          <a:lstStyle/>
          <a:p>
            <a:pPr>
              <a:defRPr/>
            </a:pPr>
            <a:r>
              <a:rPr lang="en-US" smtClean="0"/>
              <a:t>Virtual University</a:t>
            </a: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25</a:t>
            </a:fld>
            <a:endParaRPr lang="en-US"/>
          </a:p>
        </p:txBody>
      </p:sp>
      <p:grpSp>
        <p:nvGrpSpPr>
          <p:cNvPr id="10" name="Group 9"/>
          <p:cNvGrpSpPr/>
          <p:nvPr/>
        </p:nvGrpSpPr>
        <p:grpSpPr>
          <a:xfrm>
            <a:off x="0" y="1447800"/>
            <a:ext cx="9168063" cy="5638800"/>
            <a:chOff x="0" y="1371601"/>
            <a:chExt cx="9168063" cy="5638800"/>
          </a:xfrm>
        </p:grpSpPr>
        <p:grpSp>
          <p:nvGrpSpPr>
            <p:cNvPr id="7" name="Group 6"/>
            <p:cNvGrpSpPr/>
            <p:nvPr/>
          </p:nvGrpSpPr>
          <p:grpSpPr>
            <a:xfrm>
              <a:off x="0" y="1371601"/>
              <a:ext cx="8458200" cy="5638800"/>
              <a:chOff x="0" y="1371601"/>
              <a:chExt cx="8458200" cy="5638800"/>
            </a:xfrm>
          </p:grpSpPr>
          <p:pic>
            <p:nvPicPr>
              <p:cNvPr id="2050" name="Picture 2" descr="http://inlandpolitics.com/blog/wp-content/uploads/2010/05/Duplicito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1"/>
                <a:ext cx="7467600" cy="563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inlandpolitics.com/blog/wp-content/uploads/2010/05/Duplicitous.jpg"/>
              <p:cNvPicPr>
                <a:picLocks noChangeAspect="1" noChangeArrowheads="1"/>
              </p:cNvPicPr>
              <p:nvPr/>
            </p:nvPicPr>
            <p:blipFill rotWithShape="1">
              <a:blip r:embed="rId2">
                <a:extLst>
                  <a:ext uri="{28A0092B-C50C-407E-A947-70E740481C1C}">
                    <a14:useLocalDpi xmlns:a14="http://schemas.microsoft.com/office/drawing/2010/main" val="0"/>
                  </a:ext>
                </a:extLst>
              </a:blip>
              <a:srcRect l="75510"/>
              <a:stretch/>
            </p:blipFill>
            <p:spPr bwMode="auto">
              <a:xfrm>
                <a:off x="6629400" y="1371601"/>
                <a:ext cx="1828800" cy="5638800"/>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2" descr="http://inlandpolitics.com/blog/wp-content/uploads/2010/05/Duplicitous.jpg"/>
            <p:cNvPicPr>
              <a:picLocks noChangeAspect="1" noChangeArrowheads="1"/>
            </p:cNvPicPr>
            <p:nvPr/>
          </p:nvPicPr>
          <p:blipFill rotWithShape="1">
            <a:blip r:embed="rId2">
              <a:extLst>
                <a:ext uri="{28A0092B-C50C-407E-A947-70E740481C1C}">
                  <a14:useLocalDpi xmlns:a14="http://schemas.microsoft.com/office/drawing/2010/main" val="0"/>
                </a:ext>
              </a:extLst>
            </a:blip>
            <a:srcRect l="75510"/>
            <a:stretch/>
          </p:blipFill>
          <p:spPr bwMode="auto">
            <a:xfrm>
              <a:off x="7339263" y="1371601"/>
              <a:ext cx="1828800" cy="56388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3870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elasconsulting.com/wp-content/uploads/2013/07/engagement3-4-131.jpg"/>
          <p:cNvPicPr>
            <a:picLocks noChangeAspect="1" noChangeArrowheads="1"/>
          </p:cNvPicPr>
          <p:nvPr/>
        </p:nvPicPr>
        <p:blipFill rotWithShape="1">
          <a:blip r:embed="rId3">
            <a:extLst>
              <a:ext uri="{28A0092B-C50C-407E-A947-70E740481C1C}">
                <a14:useLocalDpi xmlns:a14="http://schemas.microsoft.com/office/drawing/2010/main" val="0"/>
              </a:ext>
            </a:extLst>
          </a:blip>
          <a:srcRect l="9920" r="5051"/>
          <a:stretch/>
        </p:blipFill>
        <p:spPr bwMode="auto">
          <a:xfrm>
            <a:off x="0" y="1539115"/>
            <a:ext cx="9144000" cy="53188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velasconsulting.com/wp-content/uploads/2013/07/engagement3-4-131.jpg"/>
          <p:cNvPicPr>
            <a:picLocks noChangeAspect="1" noChangeArrowheads="1"/>
          </p:cNvPicPr>
          <p:nvPr/>
        </p:nvPicPr>
        <p:blipFill rotWithShape="1">
          <a:blip r:embed="rId4">
            <a:extLst>
              <a:ext uri="{28A0092B-C50C-407E-A947-70E740481C1C}">
                <a14:useLocalDpi xmlns:a14="http://schemas.microsoft.com/office/drawing/2010/main" val="0"/>
              </a:ext>
            </a:extLst>
          </a:blip>
          <a:srcRect l="9920" r="5051"/>
          <a:stretch/>
        </p:blipFill>
        <p:spPr bwMode="auto">
          <a:xfrm>
            <a:off x="0" y="1539115"/>
            <a:ext cx="9144000" cy="53188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Be Engaged – Unfailingly Positive</a:t>
            </a:r>
            <a:endParaRPr lang="en-US"/>
          </a:p>
        </p:txBody>
      </p:sp>
      <p:sp>
        <p:nvSpPr>
          <p:cNvPr id="4" name="Footer Placeholder 3"/>
          <p:cNvSpPr>
            <a:spLocks noGrp="1"/>
          </p:cNvSpPr>
          <p:nvPr>
            <p:ph type="ftr" sz="quarter" idx="11"/>
          </p:nvPr>
        </p:nvSpPr>
        <p:spPr/>
        <p:txBody>
          <a:bodyPr/>
          <a:lstStyle/>
          <a:p>
            <a:pPr>
              <a:defRPr/>
            </a:pPr>
            <a:r>
              <a:rPr lang="en-US" smtClean="0"/>
              <a:t>Virtual University</a:t>
            </a: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26</a:t>
            </a:fld>
            <a:endParaRPr lang="en-US"/>
          </a:p>
        </p:txBody>
      </p:sp>
      <p:sp>
        <p:nvSpPr>
          <p:cNvPr id="6" name="Content Placeholder 2"/>
          <p:cNvSpPr>
            <a:spLocks noGrp="1"/>
          </p:cNvSpPr>
          <p:nvPr>
            <p:ph idx="1"/>
          </p:nvPr>
        </p:nvSpPr>
        <p:spPr>
          <a:xfrm>
            <a:off x="457200" y="1600200"/>
            <a:ext cx="8229600" cy="4876800"/>
          </a:xfrm>
        </p:spPr>
        <p:txBody>
          <a:bodyPr/>
          <a:lstStyle/>
          <a:p>
            <a:r>
              <a:rPr lang="en-US" smtClean="0"/>
              <a:t>Do you say good things about: </a:t>
            </a:r>
          </a:p>
          <a:p>
            <a:pPr lvl="1"/>
            <a:r>
              <a:rPr lang="en-US"/>
              <a:t>Y</a:t>
            </a:r>
            <a:r>
              <a:rPr lang="en-US" smtClean="0"/>
              <a:t>our organization?</a:t>
            </a:r>
          </a:p>
          <a:p>
            <a:pPr lvl="1"/>
            <a:r>
              <a:rPr lang="en-US" smtClean="0"/>
              <a:t>Your leaders?</a:t>
            </a:r>
          </a:p>
          <a:p>
            <a:pPr lvl="1"/>
            <a:endParaRPr lang="en-US"/>
          </a:p>
          <a:p>
            <a:pPr lvl="1"/>
            <a:endParaRPr lang="en-US" smtClean="0"/>
          </a:p>
          <a:p>
            <a:r>
              <a:rPr lang="en-US" smtClean="0"/>
              <a:t>Realistic  - Not Pollyanna: </a:t>
            </a:r>
          </a:p>
          <a:p>
            <a:pPr lvl="1"/>
            <a:r>
              <a:rPr lang="en-US" smtClean="0"/>
              <a:t>Stick to the facts – be objective</a:t>
            </a:r>
          </a:p>
          <a:p>
            <a:pPr lvl="1"/>
            <a:r>
              <a:rPr lang="en-US" smtClean="0"/>
              <a:t>Don’t complain; make things right</a:t>
            </a:r>
          </a:p>
          <a:p>
            <a:endParaRPr lang="en-US"/>
          </a:p>
          <a:p>
            <a:endParaRPr lang="en-US"/>
          </a:p>
        </p:txBody>
      </p:sp>
    </p:spTree>
    <p:extLst>
      <p:ext uri="{BB962C8B-B14F-4D97-AF65-F5344CB8AC3E}">
        <p14:creationId xmlns:p14="http://schemas.microsoft.com/office/powerpoint/2010/main" val="4282300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fade">
                                      <p:cBhvr>
                                        <p:cTn id="16" dur="500"/>
                                        <p:tgtEl>
                                          <p:spTgt spid="6">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fade">
                                      <p:cBhvr>
                                        <p:cTn id="19" dur="500"/>
                                        <p:tgtEl>
                                          <p:spTgt spid="6">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fade">
                                      <p:cBhvr>
                                        <p:cTn id="22" dur="500"/>
                                        <p:tgtEl>
                                          <p:spTgt spid="6">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ytimg.com/vi/Inv9iEWojCE/maxresdefault.jpg"/>
          <p:cNvPicPr>
            <a:picLocks noChangeAspect="1" noChangeArrowheads="1"/>
          </p:cNvPicPr>
          <p:nvPr/>
        </p:nvPicPr>
        <p:blipFill rotWithShape="1">
          <a:blip r:embed="rId3">
            <a:extLst>
              <a:ext uri="{28A0092B-C50C-407E-A947-70E740481C1C}">
                <a14:useLocalDpi xmlns:a14="http://schemas.microsoft.com/office/drawing/2010/main" val="0"/>
              </a:ext>
            </a:extLst>
          </a:blip>
          <a:srcRect l="11703" t="1" r="12964" b="21660"/>
          <a:stretch/>
        </p:blipFill>
        <p:spPr bwMode="auto">
          <a:xfrm>
            <a:off x="1" y="1509215"/>
            <a:ext cx="9144000" cy="53487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Respond: “Yes, AND”</a:t>
            </a:r>
            <a:endParaRPr lang="en-US"/>
          </a:p>
        </p:txBody>
      </p:sp>
      <p:sp>
        <p:nvSpPr>
          <p:cNvPr id="3" name="Content Placeholder 2"/>
          <p:cNvSpPr>
            <a:spLocks noGrp="1"/>
          </p:cNvSpPr>
          <p:nvPr>
            <p:ph idx="1"/>
          </p:nvPr>
        </p:nvSpPr>
        <p:spPr>
          <a:xfrm>
            <a:off x="474915" y="1629427"/>
            <a:ext cx="8229600" cy="762000"/>
          </a:xfrm>
        </p:spPr>
        <p:txBody>
          <a:bodyPr/>
          <a:lstStyle/>
          <a:p>
            <a:pPr marL="0" indent="0">
              <a:buNone/>
            </a:pPr>
            <a:r>
              <a:rPr lang="en-US" sz="3200" b="1" smtClean="0">
                <a:solidFill>
                  <a:schemeClr val="bg1"/>
                </a:solidFill>
                <a:effectLst>
                  <a:outerShdw blurRad="38100" dist="38100" dir="2700000" algn="tl">
                    <a:srgbClr val="000000">
                      <a:alpha val="43137"/>
                    </a:srgbClr>
                  </a:outerShdw>
                </a:effectLst>
              </a:rPr>
              <a:t>“Yes, and” = </a:t>
            </a:r>
            <a:r>
              <a:rPr lang="en-US" sz="4400" b="1" smtClean="0">
                <a:solidFill>
                  <a:srgbClr val="33CC33"/>
                </a:solidFill>
                <a:effectLst>
                  <a:outerShdw blurRad="38100" dist="38100" dir="2700000" algn="tl">
                    <a:srgbClr val="000000">
                      <a:alpha val="43137"/>
                    </a:srgbClr>
                  </a:outerShdw>
                </a:effectLst>
              </a:rPr>
              <a:t>“Yes”</a:t>
            </a:r>
          </a:p>
          <a:p>
            <a:pPr marL="0" indent="0">
              <a:buNone/>
            </a:pPr>
            <a:endParaRPr lang="en-US"/>
          </a:p>
          <a:p>
            <a:pPr marL="0" indent="0">
              <a:buNone/>
            </a:pPr>
            <a:endParaRPr lang="en-US"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Virtual University</a:t>
            </a: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27</a:t>
            </a:fld>
            <a:endParaRPr lang="en-US"/>
          </a:p>
        </p:txBody>
      </p:sp>
      <p:sp>
        <p:nvSpPr>
          <p:cNvPr id="6" name="Rectangle 5"/>
          <p:cNvSpPr/>
          <p:nvPr/>
        </p:nvSpPr>
        <p:spPr>
          <a:xfrm>
            <a:off x="474915" y="2446557"/>
            <a:ext cx="4812628" cy="584775"/>
          </a:xfrm>
          <a:prstGeom prst="rect">
            <a:avLst/>
          </a:prstGeom>
        </p:spPr>
        <p:txBody>
          <a:bodyPr wrap="square">
            <a:spAutoFit/>
          </a:bodyPr>
          <a:lstStyle/>
          <a:p>
            <a:pPr marL="0" indent="0">
              <a:buNone/>
            </a:pPr>
            <a:r>
              <a:rPr lang="en-US" sz="3200" b="1">
                <a:solidFill>
                  <a:schemeClr val="bg1"/>
                </a:solidFill>
                <a:effectLst>
                  <a:outerShdw blurRad="38100" dist="38100" dir="2700000" algn="tl">
                    <a:srgbClr val="000000">
                      <a:alpha val="43137"/>
                    </a:srgbClr>
                  </a:outerShdw>
                </a:effectLst>
              </a:rPr>
              <a:t>“Yes, but” = </a:t>
            </a:r>
            <a:r>
              <a:rPr lang="en-US" sz="3200" b="1" i="1">
                <a:solidFill>
                  <a:srgbClr val="FF0000"/>
                </a:solidFill>
                <a:effectLst>
                  <a:outerShdw blurRad="38100" dist="38100" dir="2700000" algn="tl">
                    <a:srgbClr val="000000">
                      <a:alpha val="43137"/>
                    </a:srgbClr>
                  </a:outerShdw>
                </a:effectLst>
              </a:rPr>
              <a:t>“No”</a:t>
            </a:r>
          </a:p>
        </p:txBody>
      </p:sp>
    </p:spTree>
    <p:extLst>
      <p:ext uri="{BB962C8B-B14F-4D97-AF65-F5344CB8AC3E}">
        <p14:creationId xmlns:p14="http://schemas.microsoft.com/office/powerpoint/2010/main" val="19188286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ell-law.net/wp-content/uploads/2015/01/Stop-Signs.jpg"/>
          <p:cNvPicPr>
            <a:picLocks noChangeAspect="1" noChangeArrowheads="1"/>
          </p:cNvPicPr>
          <p:nvPr/>
        </p:nvPicPr>
        <p:blipFill rotWithShape="1">
          <a:blip r:embed="rId3">
            <a:extLst>
              <a:ext uri="{28A0092B-C50C-407E-A947-70E740481C1C}">
                <a14:useLocalDpi xmlns:a14="http://schemas.microsoft.com/office/drawing/2010/main" val="0"/>
              </a:ext>
            </a:extLst>
          </a:blip>
          <a:srcRect l="6767" r="12035"/>
          <a:stretch/>
        </p:blipFill>
        <p:spPr bwMode="auto">
          <a:xfrm>
            <a:off x="0" y="1447800"/>
            <a:ext cx="9144000" cy="56307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Stop!</a:t>
            </a:r>
            <a:endParaRPr lang="en-US"/>
          </a:p>
        </p:txBody>
      </p:sp>
      <p:pic>
        <p:nvPicPr>
          <p:cNvPr id="7" name="Picture 2" descr="http://bell-law.net/wp-content/uploads/2015/01/Stop-Signs.jpg"/>
          <p:cNvPicPr>
            <a:picLocks noChangeAspect="1" noChangeArrowheads="1"/>
          </p:cNvPicPr>
          <p:nvPr/>
        </p:nvPicPr>
        <p:blipFill rotWithShape="1">
          <a:blip r:embed="rId4">
            <a:extLst>
              <a:ext uri="{28A0092B-C50C-407E-A947-70E740481C1C}">
                <a14:useLocalDpi xmlns:a14="http://schemas.microsoft.com/office/drawing/2010/main" val="0"/>
              </a:ext>
            </a:extLst>
          </a:blip>
          <a:srcRect l="6767" r="12036"/>
          <a:stretch/>
        </p:blipFill>
        <p:spPr bwMode="auto">
          <a:xfrm>
            <a:off x="0" y="1447800"/>
            <a:ext cx="9144000" cy="563070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smtClean="0"/>
              <a:t>Overvaluing your importance</a:t>
            </a:r>
          </a:p>
          <a:p>
            <a:r>
              <a:rPr lang="en-US" smtClean="0"/>
              <a:t>Making your employees’ decisions</a:t>
            </a:r>
          </a:p>
          <a:p>
            <a:r>
              <a:rPr lang="en-US" smtClean="0"/>
              <a:t>Putting people down (when they’re not around)</a:t>
            </a:r>
          </a:p>
          <a:p>
            <a:r>
              <a:rPr lang="en-US" smtClean="0"/>
              <a:t>Setting low expectations</a:t>
            </a:r>
          </a:p>
          <a:p>
            <a:r>
              <a:rPr lang="en-US" smtClean="0"/>
              <a:t>Punishing failure</a:t>
            </a:r>
            <a:endParaRPr lang="en-US"/>
          </a:p>
        </p:txBody>
      </p:sp>
      <p:sp>
        <p:nvSpPr>
          <p:cNvPr id="4" name="Footer Placeholder 3"/>
          <p:cNvSpPr>
            <a:spLocks noGrp="1"/>
          </p:cNvSpPr>
          <p:nvPr>
            <p:ph type="ftr" sz="quarter" idx="11"/>
          </p:nvPr>
        </p:nvSpPr>
        <p:spPr/>
        <p:txBody>
          <a:bodyPr/>
          <a:lstStyle/>
          <a:p>
            <a:pPr>
              <a:defRPr/>
            </a:pPr>
            <a:r>
              <a:rPr lang="en-US" smtClean="0"/>
              <a:t>Virtual University</a:t>
            </a: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28</a:t>
            </a:fld>
            <a:endParaRPr lang="en-US"/>
          </a:p>
        </p:txBody>
      </p:sp>
    </p:spTree>
    <p:extLst>
      <p:ext uri="{BB962C8B-B14F-4D97-AF65-F5344CB8AC3E}">
        <p14:creationId xmlns:p14="http://schemas.microsoft.com/office/powerpoint/2010/main" val="1676393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Empower Your Employees</a:t>
            </a:r>
            <a:endParaRPr lang="en-US"/>
          </a:p>
        </p:txBody>
      </p:sp>
      <p:sp>
        <p:nvSpPr>
          <p:cNvPr id="4" name="Footer Placeholder 3"/>
          <p:cNvSpPr>
            <a:spLocks noGrp="1"/>
          </p:cNvSpPr>
          <p:nvPr>
            <p:ph type="ftr" sz="quarter" idx="11"/>
          </p:nvPr>
        </p:nvSpPr>
        <p:spPr/>
        <p:txBody>
          <a:bodyPr/>
          <a:lstStyle/>
          <a:p>
            <a:pPr>
              <a:defRPr/>
            </a:pPr>
            <a:r>
              <a:rPr lang="en-US" smtClean="0"/>
              <a:t>Virtual University</a:t>
            </a: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29</a:t>
            </a:fld>
            <a:endParaRPr lang="en-US"/>
          </a:p>
        </p:txBody>
      </p:sp>
      <p:pic>
        <p:nvPicPr>
          <p:cNvPr id="4098" name="Picture 2" descr="http://www.vancitybuzz.com/wp-content/uploads/2012/09/Nordstrom-Vancouver1.jpg"/>
          <p:cNvPicPr>
            <a:picLocks noChangeAspect="1" noChangeArrowheads="1"/>
          </p:cNvPicPr>
          <p:nvPr/>
        </p:nvPicPr>
        <p:blipFill rotWithShape="1">
          <a:blip r:embed="rId3">
            <a:extLst>
              <a:ext uri="{28A0092B-C50C-407E-A947-70E740481C1C}">
                <a14:useLocalDpi xmlns:a14="http://schemas.microsoft.com/office/drawing/2010/main" val="0"/>
              </a:ext>
            </a:extLst>
          </a:blip>
          <a:srcRect b="14300"/>
          <a:stretch/>
        </p:blipFill>
        <p:spPr bwMode="auto">
          <a:xfrm>
            <a:off x="0" y="1631202"/>
            <a:ext cx="9144000" cy="5226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599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About Jake</a:t>
            </a:r>
            <a:endParaRPr lang="en-US"/>
          </a:p>
        </p:txBody>
      </p:sp>
      <p:sp>
        <p:nvSpPr>
          <p:cNvPr id="3" name="Content Placeholder 2"/>
          <p:cNvSpPr>
            <a:spLocks noGrp="1"/>
          </p:cNvSpPr>
          <p:nvPr>
            <p:ph idx="1"/>
          </p:nvPr>
        </p:nvSpPr>
        <p:spPr>
          <a:xfrm>
            <a:off x="457200" y="3962400"/>
            <a:ext cx="8229600" cy="2514600"/>
          </a:xfrm>
        </p:spPr>
        <p:txBody>
          <a:bodyPr>
            <a:normAutofit/>
          </a:bodyPr>
          <a:lstStyle/>
          <a:p>
            <a:r>
              <a:rPr lang="en-US" dirty="0" smtClean="0"/>
              <a:t>Started my career as a wildlife biologist</a:t>
            </a:r>
          </a:p>
          <a:p>
            <a:r>
              <a:rPr lang="en-US" dirty="0" smtClean="0"/>
              <a:t>Found organizations to be ecosystems</a:t>
            </a:r>
          </a:p>
          <a:p>
            <a:endParaRPr lang="en-US" dirty="0" smtClean="0"/>
          </a:p>
          <a:p>
            <a:r>
              <a:rPr lang="en-US" dirty="0" smtClean="0"/>
              <a:t>Now I work on: </a:t>
            </a:r>
            <a:br>
              <a:rPr lang="en-US" dirty="0" smtClean="0"/>
            </a:br>
            <a:r>
              <a:rPr lang="en-US" dirty="0" smtClean="0"/>
              <a:t>Developing employees’ leadership skills so that they can accomplish important missions</a:t>
            </a:r>
          </a:p>
        </p:txBody>
      </p:sp>
      <p:sp>
        <p:nvSpPr>
          <p:cNvPr id="5" name="Slide Number Placeholder 4"/>
          <p:cNvSpPr>
            <a:spLocks noGrp="1"/>
          </p:cNvSpPr>
          <p:nvPr>
            <p:ph type="sldNum" sz="quarter" idx="12"/>
          </p:nvPr>
        </p:nvSpPr>
        <p:spPr/>
        <p:txBody>
          <a:bodyPr/>
          <a:lstStyle/>
          <a:p>
            <a:fld id="{FA84A37A-AFC2-4A01-80A1-FC20F2C0D5BB}" type="slidenum">
              <a:rPr lang="en-US" smtClean="0"/>
              <a:pPr/>
              <a:t>3</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600200"/>
            <a:ext cx="1971675" cy="1971675"/>
          </a:xfrm>
          <a:prstGeom prst="rect">
            <a:avLst/>
          </a:prstGeom>
        </p:spPr>
      </p:pic>
    </p:spTree>
    <p:extLst>
      <p:ext uri="{BB962C8B-B14F-4D97-AF65-F5344CB8AC3E}">
        <p14:creationId xmlns:p14="http://schemas.microsoft.com/office/powerpoint/2010/main" val="3058425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Closing</a:t>
            </a:r>
            <a:endParaRPr lang="en-US" dirty="0"/>
          </a:p>
        </p:txBody>
      </p:sp>
      <p:sp>
        <p:nvSpPr>
          <p:cNvPr id="7" name="Text Placeholder 6"/>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Virtual University</a:t>
            </a: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30</a:t>
            </a:fld>
            <a:endParaRPr lang="en-US"/>
          </a:p>
        </p:txBody>
      </p:sp>
    </p:spTree>
    <p:extLst>
      <p:ext uri="{BB962C8B-B14F-4D97-AF65-F5344CB8AC3E}">
        <p14:creationId xmlns:p14="http://schemas.microsoft.com/office/powerpoint/2010/main" val="2219462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Quick Review - Background</a:t>
            </a:r>
            <a:endParaRPr lang="en-US"/>
          </a:p>
        </p:txBody>
      </p:sp>
      <p:sp>
        <p:nvSpPr>
          <p:cNvPr id="3" name="Content Placeholder 2"/>
          <p:cNvSpPr>
            <a:spLocks noGrp="1"/>
          </p:cNvSpPr>
          <p:nvPr>
            <p:ph idx="1"/>
          </p:nvPr>
        </p:nvSpPr>
        <p:spPr/>
        <p:txBody>
          <a:bodyPr/>
          <a:lstStyle/>
          <a:p>
            <a:r>
              <a:rPr lang="en-US" smtClean="0"/>
              <a:t>Ladder of Inference</a:t>
            </a:r>
          </a:p>
          <a:p>
            <a:r>
              <a:rPr lang="en-US" smtClean="0"/>
              <a:t>Hawthorne Experiments</a:t>
            </a:r>
          </a:p>
          <a:p>
            <a:r>
              <a:rPr lang="en-US" smtClean="0"/>
              <a:t>Two-factor Motivation</a:t>
            </a:r>
          </a:p>
          <a:p>
            <a:r>
              <a:rPr lang="en-US" smtClean="0"/>
              <a:t>Interdependence</a:t>
            </a:r>
          </a:p>
          <a:p>
            <a:r>
              <a:rPr lang="en-US" smtClean="0"/>
              <a:t>Situational Leadership</a:t>
            </a:r>
            <a:endParaRPr lang="en-US"/>
          </a:p>
        </p:txBody>
      </p:sp>
      <p:sp>
        <p:nvSpPr>
          <p:cNvPr id="4" name="Footer Placeholder 3"/>
          <p:cNvSpPr>
            <a:spLocks noGrp="1"/>
          </p:cNvSpPr>
          <p:nvPr>
            <p:ph type="ftr" sz="quarter" idx="11"/>
          </p:nvPr>
        </p:nvSpPr>
        <p:spPr/>
        <p:txBody>
          <a:bodyPr/>
          <a:lstStyle/>
          <a:p>
            <a:pPr>
              <a:defRPr/>
            </a:pPr>
            <a:r>
              <a:rPr lang="en-US" smtClean="0"/>
              <a:t>Virtual University</a:t>
            </a: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31</a:t>
            </a:fld>
            <a:endParaRPr lang="en-US"/>
          </a:p>
        </p:txBody>
      </p:sp>
    </p:spTree>
    <p:extLst>
      <p:ext uri="{BB962C8B-B14F-4D97-AF65-F5344CB8AC3E}">
        <p14:creationId xmlns:p14="http://schemas.microsoft.com/office/powerpoint/2010/main" val="697435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Review - Action </a:t>
            </a:r>
            <a:endParaRPr lang="en-US"/>
          </a:p>
        </p:txBody>
      </p:sp>
      <p:sp>
        <p:nvSpPr>
          <p:cNvPr id="3" name="Content Placeholder 2"/>
          <p:cNvSpPr>
            <a:spLocks noGrp="1"/>
          </p:cNvSpPr>
          <p:nvPr>
            <p:ph idx="1"/>
          </p:nvPr>
        </p:nvSpPr>
        <p:spPr/>
        <p:txBody>
          <a:bodyPr/>
          <a:lstStyle/>
          <a:p>
            <a:r>
              <a:rPr lang="en-US" dirty="0" smtClean="0"/>
              <a:t>Intent over technique</a:t>
            </a:r>
          </a:p>
          <a:p>
            <a:r>
              <a:rPr lang="en-US" dirty="0" smtClean="0"/>
              <a:t>Build trust</a:t>
            </a:r>
          </a:p>
          <a:p>
            <a:r>
              <a:rPr lang="en-US" dirty="0"/>
              <a:t>Align hidden and visible agendas</a:t>
            </a:r>
          </a:p>
          <a:p>
            <a:r>
              <a:rPr lang="en-US" dirty="0" smtClean="0"/>
              <a:t>Be unfailingly positive</a:t>
            </a:r>
          </a:p>
          <a:p>
            <a:r>
              <a:rPr lang="en-US" dirty="0" smtClean="0"/>
              <a:t>Respond “Yes, AND”</a:t>
            </a:r>
          </a:p>
          <a:p>
            <a:r>
              <a:rPr lang="en-US" dirty="0" smtClean="0"/>
              <a:t>Stop! (doing disengaging behaviors)</a:t>
            </a:r>
          </a:p>
          <a:p>
            <a:r>
              <a:rPr lang="en-US" dirty="0" smtClean="0"/>
              <a:t>Empower your employees</a:t>
            </a:r>
          </a:p>
          <a:p>
            <a:endParaRPr lang="en-US" dirty="0"/>
          </a:p>
        </p:txBody>
      </p:sp>
      <p:sp>
        <p:nvSpPr>
          <p:cNvPr id="4" name="Footer Placeholder 3"/>
          <p:cNvSpPr>
            <a:spLocks noGrp="1"/>
          </p:cNvSpPr>
          <p:nvPr>
            <p:ph type="ftr" sz="quarter" idx="11"/>
          </p:nvPr>
        </p:nvSpPr>
        <p:spPr/>
        <p:txBody>
          <a:bodyPr/>
          <a:lstStyle/>
          <a:p>
            <a:pPr>
              <a:defRPr/>
            </a:pPr>
            <a:r>
              <a:rPr lang="en-US" smtClean="0"/>
              <a:t>Virtual University</a:t>
            </a: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32</a:t>
            </a:fld>
            <a:endParaRPr lang="en-US"/>
          </a:p>
        </p:txBody>
      </p:sp>
    </p:spTree>
    <p:extLst>
      <p:ext uri="{BB962C8B-B14F-4D97-AF65-F5344CB8AC3E}">
        <p14:creationId xmlns:p14="http://schemas.microsoft.com/office/powerpoint/2010/main" val="4114239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Questions?</a:t>
            </a:r>
            <a:endParaRPr lang="en-US"/>
          </a:p>
        </p:txBody>
      </p:sp>
      <p:sp>
        <p:nvSpPr>
          <p:cNvPr id="4" name="Slide Number Placeholder 3"/>
          <p:cNvSpPr>
            <a:spLocks noGrp="1"/>
          </p:cNvSpPr>
          <p:nvPr>
            <p:ph type="sldNum" sz="quarter" idx="12"/>
          </p:nvPr>
        </p:nvSpPr>
        <p:spPr/>
        <p:txBody>
          <a:bodyPr/>
          <a:lstStyle/>
          <a:p>
            <a:fld id="{0CFEC368-1D7A-4F81-ABF6-AE0E36BAF64C}" type="slidenum">
              <a:rPr lang="en-US" smtClean="0"/>
              <a:pPr/>
              <a:t>33</a:t>
            </a:fld>
            <a:endParaRPr lang="en-US"/>
          </a:p>
        </p:txBody>
      </p:sp>
      <p:sp>
        <p:nvSpPr>
          <p:cNvPr id="3" name="Footer Placeholder 2"/>
          <p:cNvSpPr>
            <a:spLocks noGrp="1"/>
          </p:cNvSpPr>
          <p:nvPr>
            <p:ph type="ftr" sz="quarter" idx="11"/>
          </p:nvPr>
        </p:nvSpPr>
        <p:spPr/>
        <p:txBody>
          <a:bodyPr/>
          <a:lstStyle/>
          <a:p>
            <a:pPr>
              <a:defRPr/>
            </a:pPr>
            <a:r>
              <a:rPr lang="en-US" smtClean="0"/>
              <a:t>Virtual University</a:t>
            </a:r>
            <a:endParaRPr lang="en-US"/>
          </a:p>
        </p:txBody>
      </p:sp>
      <p:pic>
        <p:nvPicPr>
          <p:cNvPr id="1026" name="Picture 2" descr="https://denisewymore.files.wordpress.com/2010/09/raised-hands.jpg"/>
          <p:cNvPicPr>
            <a:picLocks noChangeAspect="1" noChangeArrowheads="1"/>
          </p:cNvPicPr>
          <p:nvPr/>
        </p:nvPicPr>
        <p:blipFill rotWithShape="1">
          <a:blip r:embed="rId2">
            <a:extLst>
              <a:ext uri="{28A0092B-C50C-407E-A947-70E740481C1C}">
                <a14:useLocalDpi xmlns:a14="http://schemas.microsoft.com/office/drawing/2010/main" val="0"/>
              </a:ext>
            </a:extLst>
          </a:blip>
          <a:srcRect r="365" b="13896"/>
          <a:stretch/>
        </p:blipFill>
        <p:spPr bwMode="auto">
          <a:xfrm>
            <a:off x="1" y="1524001"/>
            <a:ext cx="9144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58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Foundations</a:t>
            </a:r>
            <a:endParaRPr lang="en-US"/>
          </a:p>
        </p:txBody>
      </p:sp>
      <p:sp>
        <p:nvSpPr>
          <p:cNvPr id="7" name="Text Placeholder 6"/>
          <p:cNvSpPr>
            <a:spLocks noGrp="1"/>
          </p:cNvSpPr>
          <p:nvPr>
            <p:ph type="body" idx="1"/>
          </p:nvPr>
        </p:nvSpPr>
        <p:spPr/>
        <p:txBody>
          <a:bodyPr/>
          <a:lstStyle/>
          <a:p>
            <a:r>
              <a:rPr lang="en-US" smtClean="0"/>
              <a:t>Engagement science from A-Z</a:t>
            </a:r>
            <a:endParaRPr lang="en-US"/>
          </a:p>
        </p:txBody>
      </p:sp>
      <p:sp>
        <p:nvSpPr>
          <p:cNvPr id="4" name="Footer Placeholder 3"/>
          <p:cNvSpPr>
            <a:spLocks noGrp="1"/>
          </p:cNvSpPr>
          <p:nvPr>
            <p:ph type="ftr" sz="quarter" idx="11"/>
          </p:nvPr>
        </p:nvSpPr>
        <p:spPr/>
        <p:txBody>
          <a:bodyPr/>
          <a:lstStyle/>
          <a:p>
            <a:pPr>
              <a:defRPr/>
            </a:pPr>
            <a:r>
              <a:rPr lang="en-US" smtClean="0"/>
              <a:t>Virtual University</a:t>
            </a: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4</a:t>
            </a:fld>
            <a:endParaRPr lang="en-US"/>
          </a:p>
        </p:txBody>
      </p:sp>
    </p:spTree>
    <p:extLst>
      <p:ext uri="{BB962C8B-B14F-4D97-AF65-F5344CB8AC3E}">
        <p14:creationId xmlns:p14="http://schemas.microsoft.com/office/powerpoint/2010/main" val="1925088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Dispelling Myths</a:t>
            </a:r>
            <a:endParaRPr lang="en-US"/>
          </a:p>
        </p:txBody>
      </p:sp>
      <p:sp>
        <p:nvSpPr>
          <p:cNvPr id="3" name="Content Placeholder 2"/>
          <p:cNvSpPr>
            <a:spLocks noGrp="1"/>
          </p:cNvSpPr>
          <p:nvPr>
            <p:ph idx="1"/>
          </p:nvPr>
        </p:nvSpPr>
        <p:spPr/>
        <p:txBody>
          <a:bodyPr/>
          <a:lstStyle/>
          <a:p>
            <a:pPr lvl="1"/>
            <a:r>
              <a:rPr lang="en-US" b="1" dirty="0" smtClean="0"/>
              <a:t>Myth</a:t>
            </a:r>
            <a:r>
              <a:rPr lang="en-US" dirty="0" smtClean="0"/>
              <a:t>: </a:t>
            </a:r>
            <a:r>
              <a:rPr lang="en-US" dirty="0"/>
              <a:t>Resources are limited, so I cannot do </a:t>
            </a:r>
            <a:r>
              <a:rPr lang="en-US" dirty="0" smtClean="0"/>
              <a:t>much</a:t>
            </a:r>
          </a:p>
          <a:p>
            <a:r>
              <a:rPr lang="en-US" b="1" dirty="0" smtClean="0"/>
              <a:t>Reality: </a:t>
            </a:r>
            <a:r>
              <a:rPr lang="en-US" b="1" i="1" dirty="0" smtClean="0"/>
              <a:t>Engaging your employees is FREE</a:t>
            </a:r>
          </a:p>
          <a:p>
            <a:pPr lvl="0"/>
            <a:endParaRPr lang="en-US" dirty="0" smtClean="0"/>
          </a:p>
          <a:p>
            <a:pPr lvl="0"/>
            <a:endParaRPr lang="en-US" dirty="0"/>
          </a:p>
          <a:p>
            <a:pPr lvl="1"/>
            <a:r>
              <a:rPr lang="en-US" b="1" dirty="0" smtClean="0"/>
              <a:t>Myth:</a:t>
            </a:r>
            <a:r>
              <a:rPr lang="en-US" dirty="0" smtClean="0"/>
              <a:t> </a:t>
            </a:r>
            <a:r>
              <a:rPr lang="en-US" dirty="0"/>
              <a:t>My leaders make it so I cannot engage my </a:t>
            </a:r>
            <a:r>
              <a:rPr lang="en-US" dirty="0" smtClean="0"/>
              <a:t>staff</a:t>
            </a:r>
          </a:p>
          <a:p>
            <a:r>
              <a:rPr lang="en-US" b="1" i="1" dirty="0" smtClean="0"/>
              <a:t>Reality: You are the captain of your own ship</a:t>
            </a:r>
          </a:p>
          <a:p>
            <a:pPr lvl="0"/>
            <a:endParaRPr lang="en-US" dirty="0" smtClean="0"/>
          </a:p>
          <a:p>
            <a:pPr lvl="0"/>
            <a:endParaRPr lang="en-US" dirty="0"/>
          </a:p>
          <a:p>
            <a:pPr lvl="1"/>
            <a:r>
              <a:rPr lang="en-US" b="1" dirty="0" smtClean="0"/>
              <a:t>Myth</a:t>
            </a:r>
            <a:r>
              <a:rPr lang="en-US" dirty="0" smtClean="0"/>
              <a:t>: Engagement is just </a:t>
            </a:r>
            <a:r>
              <a:rPr lang="en-US" dirty="0"/>
              <a:t>a check-the-box </a:t>
            </a:r>
            <a:r>
              <a:rPr lang="en-US" dirty="0" smtClean="0"/>
              <a:t>exercise</a:t>
            </a:r>
          </a:p>
          <a:p>
            <a:r>
              <a:rPr lang="en-US" b="1" i="1" dirty="0" smtClean="0"/>
              <a:t>Reality: It’s about an emotional connection to work</a:t>
            </a:r>
            <a:endParaRPr lang="en-US" b="1" i="1" dirty="0"/>
          </a:p>
          <a:p>
            <a:endParaRPr lang="en-US" dirty="0"/>
          </a:p>
        </p:txBody>
      </p:sp>
      <p:sp>
        <p:nvSpPr>
          <p:cNvPr id="4" name="Footer Placeholder 3"/>
          <p:cNvSpPr>
            <a:spLocks noGrp="1"/>
          </p:cNvSpPr>
          <p:nvPr>
            <p:ph type="ftr" sz="quarter" idx="11"/>
          </p:nvPr>
        </p:nvSpPr>
        <p:spPr/>
        <p:txBody>
          <a:bodyPr/>
          <a:lstStyle/>
          <a:p>
            <a:pPr>
              <a:defRPr/>
            </a:pPr>
            <a:r>
              <a:rPr lang="en-US" smtClean="0"/>
              <a:t>Virtual University</a:t>
            </a: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5</a:t>
            </a:fld>
            <a:endParaRPr lang="en-US"/>
          </a:p>
        </p:txBody>
      </p:sp>
    </p:spTree>
    <p:extLst>
      <p:ext uri="{BB962C8B-B14F-4D97-AF65-F5344CB8AC3E}">
        <p14:creationId xmlns:p14="http://schemas.microsoft.com/office/powerpoint/2010/main" val="353528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engagement?</a:t>
            </a:r>
            <a:endParaRPr lang="en-US"/>
          </a:p>
        </p:txBody>
      </p:sp>
      <p:sp>
        <p:nvSpPr>
          <p:cNvPr id="3" name="Content Placeholder 2"/>
          <p:cNvSpPr>
            <a:spLocks noGrp="1"/>
          </p:cNvSpPr>
          <p:nvPr>
            <p:ph idx="1"/>
          </p:nvPr>
        </p:nvSpPr>
        <p:spPr>
          <a:xfrm>
            <a:off x="1825625" y="3253579"/>
            <a:ext cx="8229600" cy="4876800"/>
          </a:xfrm>
        </p:spPr>
        <p:txBody>
          <a:bodyPr/>
          <a:lstStyle/>
          <a:p>
            <a:r>
              <a:rPr lang="en-US" smtClean="0"/>
              <a:t>Discretionary effort</a:t>
            </a:r>
          </a:p>
          <a:p>
            <a:endParaRPr lang="en-US"/>
          </a:p>
          <a:p>
            <a:endParaRPr lang="en-US"/>
          </a:p>
        </p:txBody>
      </p:sp>
      <p:sp>
        <p:nvSpPr>
          <p:cNvPr id="4" name="Footer Placeholder 3"/>
          <p:cNvSpPr>
            <a:spLocks noGrp="1"/>
          </p:cNvSpPr>
          <p:nvPr>
            <p:ph type="ftr" sz="quarter" idx="11"/>
          </p:nvPr>
        </p:nvSpPr>
        <p:spPr/>
        <p:txBody>
          <a:bodyPr/>
          <a:lstStyle/>
          <a:p>
            <a:pPr>
              <a:defRPr/>
            </a:pPr>
            <a:r>
              <a:rPr lang="en-US" smtClean="0"/>
              <a:t>Virtual University</a:t>
            </a: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6</a:t>
            </a:fld>
            <a:endParaRPr lang="en-US"/>
          </a:p>
        </p:txBody>
      </p:sp>
      <p:pic>
        <p:nvPicPr>
          <p:cNvPr id="1026" name="Picture 2" descr="http://www.willerbyhill.co.uk/wp-content/uploads/2014/09/Employee-Engagement-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1" y="1518032"/>
            <a:ext cx="8018902" cy="26729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eadertips.files.wordpress.com/2011/07/dilbe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296" y="4114800"/>
            <a:ext cx="7865122"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789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ummerhillgroup.ca/images/employee_engage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191000"/>
            <a:ext cx="5524500" cy="25050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Engagement: </a:t>
            </a:r>
            <a:r>
              <a:rPr lang="en-US" i="1" smtClean="0"/>
              <a:t>a better view</a:t>
            </a:r>
            <a:endParaRPr lang="en-US" i="1"/>
          </a:p>
        </p:txBody>
      </p:sp>
      <p:sp>
        <p:nvSpPr>
          <p:cNvPr id="3" name="Content Placeholder 2"/>
          <p:cNvSpPr>
            <a:spLocks noGrp="1"/>
          </p:cNvSpPr>
          <p:nvPr>
            <p:ph idx="1"/>
          </p:nvPr>
        </p:nvSpPr>
        <p:spPr/>
        <p:txBody>
          <a:bodyPr/>
          <a:lstStyle/>
          <a:p>
            <a:r>
              <a:rPr lang="en-US"/>
              <a:t>Willingness to give discretionary effort </a:t>
            </a:r>
            <a:r>
              <a:rPr lang="en-US" sz="1600"/>
              <a:t>(classic definition)</a:t>
            </a:r>
          </a:p>
          <a:p>
            <a:endParaRPr lang="en-US" smtClean="0"/>
          </a:p>
          <a:p>
            <a:r>
              <a:rPr lang="en-US" smtClean="0"/>
              <a:t>“…the </a:t>
            </a:r>
            <a:r>
              <a:rPr lang="en-US"/>
              <a:t>employees' sense of purpose that is evident in their display of dedication, persistence, and effort in their work and overall attachment to their organization and its </a:t>
            </a:r>
            <a:r>
              <a:rPr lang="en-US" smtClean="0"/>
              <a:t>mission.” </a:t>
            </a:r>
            <a:r>
              <a:rPr lang="en-US" sz="1600" smtClean="0"/>
              <a:t>(Donovan, </a:t>
            </a:r>
            <a:r>
              <a:rPr lang="en-US" sz="1600" err="1"/>
              <a:t>C</a:t>
            </a:r>
            <a:r>
              <a:rPr lang="en-US" sz="1600" err="1" smtClean="0"/>
              <a:t>obert</a:t>
            </a:r>
            <a:r>
              <a:rPr lang="en-US" sz="1600" smtClean="0"/>
              <a:t>, Archuleta, &amp; McLaughlin, 2014)</a:t>
            </a:r>
          </a:p>
          <a:p>
            <a:endParaRPr lang="en-US"/>
          </a:p>
          <a:p>
            <a:r>
              <a:rPr lang="en-US" smtClean="0"/>
              <a:t>“Say, Stay, and Strive” </a:t>
            </a:r>
            <a:r>
              <a:rPr lang="en-US" sz="1600"/>
              <a:t>(Emerge Leadership Group, 2010)</a:t>
            </a:r>
          </a:p>
          <a:p>
            <a:endParaRPr lang="en-US"/>
          </a:p>
          <a:p>
            <a:endParaRPr lang="en-US"/>
          </a:p>
        </p:txBody>
      </p:sp>
      <p:sp>
        <p:nvSpPr>
          <p:cNvPr id="4" name="Footer Placeholder 3"/>
          <p:cNvSpPr>
            <a:spLocks noGrp="1"/>
          </p:cNvSpPr>
          <p:nvPr>
            <p:ph type="ftr" sz="quarter" idx="11"/>
          </p:nvPr>
        </p:nvSpPr>
        <p:spPr/>
        <p:txBody>
          <a:bodyPr/>
          <a:lstStyle/>
          <a:p>
            <a:pPr>
              <a:defRPr/>
            </a:pPr>
            <a:r>
              <a:rPr lang="en-US" smtClean="0"/>
              <a:t>Virtual University</a:t>
            </a: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7</a:t>
            </a:fld>
            <a:endParaRPr lang="en-US"/>
          </a:p>
        </p:txBody>
      </p:sp>
    </p:spTree>
    <p:extLst>
      <p:ext uri="{BB962C8B-B14F-4D97-AF65-F5344CB8AC3E}">
        <p14:creationId xmlns:p14="http://schemas.microsoft.com/office/powerpoint/2010/main" val="3226084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cookies-in-motion.com/images/tools.jpg"/>
          <p:cNvPicPr>
            <a:picLocks noChangeAspect="1" noChangeArrowheads="1"/>
          </p:cNvPicPr>
          <p:nvPr/>
        </p:nvPicPr>
        <p:blipFill rotWithShape="1">
          <a:blip r:embed="rId2">
            <a:lum bright="-20000"/>
            <a:extLst>
              <a:ext uri="{28A0092B-C50C-407E-A947-70E740481C1C}">
                <a14:useLocalDpi xmlns:a14="http://schemas.microsoft.com/office/drawing/2010/main" val="0"/>
              </a:ext>
            </a:extLst>
          </a:blip>
          <a:srcRect t="12500"/>
          <a:stretch/>
        </p:blipFill>
        <p:spPr bwMode="auto">
          <a:xfrm>
            <a:off x="0" y="1524000"/>
            <a:ext cx="9144000" cy="533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What Are the Ingredients?</a:t>
            </a:r>
            <a:endParaRPr lang="en-US"/>
          </a:p>
        </p:txBody>
      </p:sp>
      <p:sp>
        <p:nvSpPr>
          <p:cNvPr id="3" name="Content Placeholder 2"/>
          <p:cNvSpPr>
            <a:spLocks noGrp="1"/>
          </p:cNvSpPr>
          <p:nvPr>
            <p:ph idx="1"/>
          </p:nvPr>
        </p:nvSpPr>
        <p:spPr/>
        <p:txBody>
          <a:bodyPr>
            <a:normAutofit lnSpcReduction="10000"/>
          </a:bodyPr>
          <a:lstStyle/>
          <a:p>
            <a:r>
              <a:rPr lang="en-US" sz="2800" dirty="0">
                <a:solidFill>
                  <a:schemeClr val="bg1"/>
                </a:solidFill>
              </a:rPr>
              <a:t>Meaningful work</a:t>
            </a:r>
          </a:p>
          <a:p>
            <a:r>
              <a:rPr lang="en-US" sz="2800" dirty="0" smtClean="0">
                <a:solidFill>
                  <a:schemeClr val="bg1"/>
                </a:solidFill>
              </a:rPr>
              <a:t>Clear expectations</a:t>
            </a:r>
          </a:p>
          <a:p>
            <a:r>
              <a:rPr lang="en-US" sz="2800" dirty="0" smtClean="0">
                <a:solidFill>
                  <a:schemeClr val="bg1"/>
                </a:solidFill>
              </a:rPr>
              <a:t>Resources (just enough, not too much)</a:t>
            </a:r>
          </a:p>
          <a:p>
            <a:r>
              <a:rPr lang="en-US" sz="2800" dirty="0" smtClean="0">
                <a:solidFill>
                  <a:schemeClr val="bg1"/>
                </a:solidFill>
              </a:rPr>
              <a:t>Opportunities to improve</a:t>
            </a:r>
          </a:p>
          <a:p>
            <a:r>
              <a:rPr lang="en-US" sz="2800" dirty="0" smtClean="0">
                <a:solidFill>
                  <a:schemeClr val="bg1"/>
                </a:solidFill>
              </a:rPr>
              <a:t>Mutual trust and fair treatment</a:t>
            </a:r>
          </a:p>
          <a:p>
            <a:r>
              <a:rPr lang="en-US" sz="2800" dirty="0" smtClean="0">
                <a:solidFill>
                  <a:schemeClr val="bg1"/>
                </a:solidFill>
              </a:rPr>
              <a:t>Understanding of role in the bigger picture</a:t>
            </a:r>
          </a:p>
          <a:p>
            <a:endParaRPr lang="en-US" dirty="0">
              <a:solidFill>
                <a:schemeClr val="bg1"/>
              </a:solidFill>
              <a:effectLst>
                <a:outerShdw blurRad="38100" dist="38100" dir="2700000" algn="tl">
                  <a:srgbClr val="000000">
                    <a:alpha val="43137"/>
                  </a:srgbClr>
                </a:outerShdw>
              </a:effectLst>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sz="1800" i="1" dirty="0" smtClean="0">
                <a:solidFill>
                  <a:schemeClr val="bg1"/>
                </a:solidFill>
              </a:rPr>
              <a:t>Adapted from Ken Blanchard and Company</a:t>
            </a:r>
          </a:p>
          <a:p>
            <a:endParaRPr lang="en-US" dirty="0" smtClean="0"/>
          </a:p>
        </p:txBody>
      </p:sp>
      <p:sp>
        <p:nvSpPr>
          <p:cNvPr id="4" name="Footer Placeholder 3"/>
          <p:cNvSpPr>
            <a:spLocks noGrp="1"/>
          </p:cNvSpPr>
          <p:nvPr>
            <p:ph type="ftr" sz="quarter" idx="11"/>
          </p:nvPr>
        </p:nvSpPr>
        <p:spPr/>
        <p:txBody>
          <a:bodyPr/>
          <a:lstStyle/>
          <a:p>
            <a:pPr>
              <a:defRPr/>
            </a:pPr>
            <a:r>
              <a:rPr lang="en-US" smtClean="0"/>
              <a:t>Virtual University</a:t>
            </a: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8</a:t>
            </a:fld>
            <a:endParaRPr lang="en-US"/>
          </a:p>
        </p:txBody>
      </p:sp>
    </p:spTree>
    <p:extLst>
      <p:ext uri="{BB962C8B-B14F-4D97-AF65-F5344CB8AC3E}">
        <p14:creationId xmlns:p14="http://schemas.microsoft.com/office/powerpoint/2010/main" val="2281928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Looks Like…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5358210"/>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en-US" smtClean="0"/>
              <a:t>Virtual University</a:t>
            </a: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9</a:t>
            </a:fld>
            <a:endParaRPr lang="en-US"/>
          </a:p>
        </p:txBody>
      </p:sp>
    </p:spTree>
    <p:extLst>
      <p:ext uri="{BB962C8B-B14F-4D97-AF65-F5344CB8AC3E}">
        <p14:creationId xmlns:p14="http://schemas.microsoft.com/office/powerpoint/2010/main" val="4069877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U Presentation Templat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VU Presentation Template</Template>
  <TotalTime>2779</TotalTime>
  <Words>1096</Words>
  <Application>Microsoft Office PowerPoint</Application>
  <PresentationFormat>On-screen Show (4:3)</PresentationFormat>
  <Paragraphs>262</Paragraphs>
  <Slides>33</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Times New Roman</vt:lpstr>
      <vt:lpstr>VU Presentation Template</vt:lpstr>
      <vt:lpstr>Engagement Communication</vt:lpstr>
      <vt:lpstr>What We’ll Talk About</vt:lpstr>
      <vt:lpstr>About Jake</vt:lpstr>
      <vt:lpstr>Foundations</vt:lpstr>
      <vt:lpstr>Dispelling Myths</vt:lpstr>
      <vt:lpstr>What is engagement?</vt:lpstr>
      <vt:lpstr>Engagement: a better view</vt:lpstr>
      <vt:lpstr>What Are the Ingredients?</vt:lpstr>
      <vt:lpstr>Engagement Looks Like…</vt:lpstr>
      <vt:lpstr>The Big Assumptions</vt:lpstr>
      <vt:lpstr>Engaged Managers: Gallup</vt:lpstr>
      <vt:lpstr>Engaged Employees: Gallup</vt:lpstr>
      <vt:lpstr>Ladder of Inference - Argyris</vt:lpstr>
      <vt:lpstr>Big Takeaway #1:</vt:lpstr>
      <vt:lpstr>Hawthorne Experiments - Mayo</vt:lpstr>
      <vt:lpstr>Big Takeaway #2</vt:lpstr>
      <vt:lpstr>Two-Factor Motivation - Herzberg</vt:lpstr>
      <vt:lpstr>Big Takeaway #3</vt:lpstr>
      <vt:lpstr>Interdependence - Covey</vt:lpstr>
      <vt:lpstr>Big Takeaway #4:</vt:lpstr>
      <vt:lpstr>Situational Leadership</vt:lpstr>
      <vt:lpstr>Big takeaway #5</vt:lpstr>
      <vt:lpstr>Action</vt:lpstr>
      <vt:lpstr>Intent over Technique</vt:lpstr>
      <vt:lpstr>Trust: Align Hidden and Visible Agendas</vt:lpstr>
      <vt:lpstr>Be Engaged – Unfailingly Positive</vt:lpstr>
      <vt:lpstr>Respond: “Yes, AND”</vt:lpstr>
      <vt:lpstr>Stop!</vt:lpstr>
      <vt:lpstr>Empower Your Employees</vt:lpstr>
      <vt:lpstr>Closing</vt:lpstr>
      <vt:lpstr>Quick Review - Background</vt:lpstr>
      <vt:lpstr>Review - Action </vt:lpstr>
      <vt:lpstr>Questions?</vt:lpstr>
    </vt:vector>
  </TitlesOfParts>
  <Company>OCIO-WCTS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 Faibisch</dc:creator>
  <cp:lastModifiedBy>Faibisch, Jacob - DM</cp:lastModifiedBy>
  <cp:revision>116</cp:revision>
  <cp:lastPrinted>2015-07-20T12:39:56Z</cp:lastPrinted>
  <dcterms:created xsi:type="dcterms:W3CDTF">2015-06-01T17:25:44Z</dcterms:created>
  <dcterms:modified xsi:type="dcterms:W3CDTF">2016-03-15T14:24:34Z</dcterms:modified>
</cp:coreProperties>
</file>