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51" r:id="rId2"/>
  </p:sldMasterIdLst>
  <p:notesMasterIdLst>
    <p:notesMasterId r:id="rId49"/>
  </p:notesMasterIdLst>
  <p:handoutMasterIdLst>
    <p:handoutMasterId r:id="rId50"/>
  </p:handoutMasterIdLst>
  <p:sldIdLst>
    <p:sldId id="275" r:id="rId3"/>
    <p:sldId id="457" r:id="rId4"/>
    <p:sldId id="460" r:id="rId5"/>
    <p:sldId id="461" r:id="rId6"/>
    <p:sldId id="462" r:id="rId7"/>
    <p:sldId id="287" r:id="rId8"/>
    <p:sldId id="447" r:id="rId9"/>
    <p:sldId id="448" r:id="rId10"/>
    <p:sldId id="455" r:id="rId11"/>
    <p:sldId id="454" r:id="rId12"/>
    <p:sldId id="430" r:id="rId13"/>
    <p:sldId id="426" r:id="rId14"/>
    <p:sldId id="427" r:id="rId15"/>
    <p:sldId id="428" r:id="rId16"/>
    <p:sldId id="431" r:id="rId17"/>
    <p:sldId id="432" r:id="rId18"/>
    <p:sldId id="429" r:id="rId19"/>
    <p:sldId id="407" r:id="rId20"/>
    <p:sldId id="288" r:id="rId21"/>
    <p:sldId id="408" r:id="rId22"/>
    <p:sldId id="436" r:id="rId23"/>
    <p:sldId id="435" r:id="rId24"/>
    <p:sldId id="437" r:id="rId25"/>
    <p:sldId id="438" r:id="rId26"/>
    <p:sldId id="439" r:id="rId27"/>
    <p:sldId id="423" r:id="rId28"/>
    <p:sldId id="424" r:id="rId29"/>
    <p:sldId id="425" r:id="rId30"/>
    <p:sldId id="433" r:id="rId31"/>
    <p:sldId id="458" r:id="rId32"/>
    <p:sldId id="449" r:id="rId33"/>
    <p:sldId id="271" r:id="rId34"/>
    <p:sldId id="270" r:id="rId35"/>
    <p:sldId id="418" r:id="rId36"/>
    <p:sldId id="419" r:id="rId37"/>
    <p:sldId id="406" r:id="rId38"/>
    <p:sldId id="440" r:id="rId39"/>
    <p:sldId id="441" r:id="rId40"/>
    <p:sldId id="402" r:id="rId41"/>
    <p:sldId id="415" r:id="rId42"/>
    <p:sldId id="416" r:id="rId43"/>
    <p:sldId id="417" r:id="rId44"/>
    <p:sldId id="445" r:id="rId45"/>
    <p:sldId id="446" r:id="rId46"/>
    <p:sldId id="401" r:id="rId47"/>
    <p:sldId id="459"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9961" autoAdjust="0"/>
    <p:restoredTop sz="94660"/>
  </p:normalViewPr>
  <p:slideViewPr>
    <p:cSldViewPr>
      <p:cViewPr varScale="1">
        <p:scale>
          <a:sx n="70" d="100"/>
          <a:sy n="70" d="100"/>
        </p:scale>
        <p:origin x="1902"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9" d="100"/>
          <a:sy n="69" d="100"/>
        </p:scale>
        <p:origin x="-271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26B11-7CF3-4A33-8C9A-4B972164425A}" type="doc">
      <dgm:prSet loTypeId="urn:microsoft.com/office/officeart/2009/3/layout/RandomtoResultProcess" loCatId="process" qsTypeId="urn:microsoft.com/office/officeart/2005/8/quickstyle/simple4" qsCatId="simple" csTypeId="urn:microsoft.com/office/officeart/2005/8/colors/colorful1" csCatId="colorful" phldr="1"/>
      <dgm:spPr/>
      <dgm:t>
        <a:bodyPr/>
        <a:lstStyle/>
        <a:p>
          <a:endParaRPr lang="en-US"/>
        </a:p>
      </dgm:t>
    </dgm:pt>
    <dgm:pt modelId="{CEE39563-039B-468C-8A26-115E0420E7EB}">
      <dgm:prSet phldrT="[Text]" phldr="1"/>
      <dgm:spPr/>
      <dgm:t>
        <a:bodyPr/>
        <a:lstStyle/>
        <a:p>
          <a:endParaRPr lang="en-US" dirty="0"/>
        </a:p>
      </dgm:t>
    </dgm:pt>
    <dgm:pt modelId="{D9A8E6F4-197E-452C-A5E6-49D860C20089}" type="parTrans" cxnId="{F7E1ED49-3B15-4A50-B4E5-676D620C4BE5}">
      <dgm:prSet/>
      <dgm:spPr/>
      <dgm:t>
        <a:bodyPr/>
        <a:lstStyle/>
        <a:p>
          <a:endParaRPr lang="en-US"/>
        </a:p>
      </dgm:t>
    </dgm:pt>
    <dgm:pt modelId="{983A2359-CDAE-4651-8859-A7B9FDCF70E9}" type="sibTrans" cxnId="{F7E1ED49-3B15-4A50-B4E5-676D620C4BE5}">
      <dgm:prSet/>
      <dgm:spPr/>
      <dgm:t>
        <a:bodyPr/>
        <a:lstStyle/>
        <a:p>
          <a:endParaRPr lang="en-US"/>
        </a:p>
      </dgm:t>
    </dgm:pt>
    <dgm:pt modelId="{88436C3F-D3E0-4F4C-890F-3CD739AD167D}">
      <dgm:prSet phldrT="[Text]" custT="1"/>
      <dgm:spPr/>
      <dgm:t>
        <a:bodyPr/>
        <a:lstStyle/>
        <a:p>
          <a:endParaRPr lang="en-US" sz="1800" dirty="0" smtClean="0"/>
        </a:p>
        <a:p>
          <a:r>
            <a:rPr lang="en-US" sz="3600" b="0" dirty="0" smtClean="0"/>
            <a:t>Individual Smarts is less important</a:t>
          </a:r>
          <a:endParaRPr lang="en-US" sz="3600" b="0" dirty="0"/>
        </a:p>
      </dgm:t>
    </dgm:pt>
    <dgm:pt modelId="{9F22AC87-6C2A-4B8D-A72E-A8498342713C}" type="parTrans" cxnId="{2CD9EFC8-12A7-4F2B-956C-8EBBB01E764A}">
      <dgm:prSet/>
      <dgm:spPr/>
      <dgm:t>
        <a:bodyPr/>
        <a:lstStyle/>
        <a:p>
          <a:endParaRPr lang="en-US"/>
        </a:p>
      </dgm:t>
    </dgm:pt>
    <dgm:pt modelId="{C22993C4-35A4-4F62-8FAD-7F7E34C84112}" type="sibTrans" cxnId="{2CD9EFC8-12A7-4F2B-956C-8EBBB01E764A}">
      <dgm:prSet/>
      <dgm:spPr/>
      <dgm:t>
        <a:bodyPr/>
        <a:lstStyle/>
        <a:p>
          <a:endParaRPr lang="en-US"/>
        </a:p>
      </dgm:t>
    </dgm:pt>
    <dgm:pt modelId="{F9FF49E9-9E3D-4434-9650-AA99E28BD7E5}">
      <dgm:prSet phldrT="[Text]"/>
      <dgm:spPr>
        <a:solidFill>
          <a:schemeClr val="tx1">
            <a:lumMod val="85000"/>
            <a:lumOff val="15000"/>
          </a:schemeClr>
        </a:solidFill>
      </dgm:spPr>
      <dgm:t>
        <a:bodyPr/>
        <a:lstStyle/>
        <a:p>
          <a:r>
            <a:rPr lang="en-US" b="1" dirty="0" smtClean="0"/>
            <a:t>Old IQ</a:t>
          </a:r>
          <a:endParaRPr lang="en-US" b="1" dirty="0"/>
        </a:p>
      </dgm:t>
    </dgm:pt>
    <dgm:pt modelId="{B57255EF-CD58-4623-B06C-24FE2CE7FCC3}" type="parTrans" cxnId="{22736461-8457-4D71-ABAC-C12065095B2B}">
      <dgm:prSet/>
      <dgm:spPr/>
      <dgm:t>
        <a:bodyPr/>
        <a:lstStyle/>
        <a:p>
          <a:endParaRPr lang="en-US"/>
        </a:p>
      </dgm:t>
    </dgm:pt>
    <dgm:pt modelId="{FA83AF5C-4D87-420F-80A9-DBC97CF69DB9}" type="sibTrans" cxnId="{22736461-8457-4D71-ABAC-C12065095B2B}">
      <dgm:prSet/>
      <dgm:spPr/>
      <dgm:t>
        <a:bodyPr/>
        <a:lstStyle/>
        <a:p>
          <a:endParaRPr lang="en-US"/>
        </a:p>
      </dgm:t>
    </dgm:pt>
    <dgm:pt modelId="{97B04883-4E8B-44ED-B551-3B3DF2904BF6}">
      <dgm:prSet phldrT="[Text]"/>
      <dgm:spPr/>
      <dgm:t>
        <a:bodyPr/>
        <a:lstStyle/>
        <a:p>
          <a:endParaRPr lang="en-US" dirty="0" smtClean="0"/>
        </a:p>
        <a:p>
          <a:r>
            <a:rPr lang="en-US" b="0" dirty="0" smtClean="0"/>
            <a:t>Group Smarts is most important</a:t>
          </a:r>
          <a:endParaRPr lang="en-US" b="0" dirty="0"/>
        </a:p>
      </dgm:t>
    </dgm:pt>
    <dgm:pt modelId="{46AA44A6-FA30-46D0-9514-FCD5B3814B28}" type="parTrans" cxnId="{90550CA1-A9B0-4B4F-ACAA-C8416FB0A3BF}">
      <dgm:prSet/>
      <dgm:spPr/>
      <dgm:t>
        <a:bodyPr/>
        <a:lstStyle/>
        <a:p>
          <a:endParaRPr lang="en-US"/>
        </a:p>
      </dgm:t>
    </dgm:pt>
    <dgm:pt modelId="{1804F240-9861-4EC0-A98C-E431186B1AEC}" type="sibTrans" cxnId="{90550CA1-A9B0-4B4F-ACAA-C8416FB0A3BF}">
      <dgm:prSet/>
      <dgm:spPr/>
      <dgm:t>
        <a:bodyPr/>
        <a:lstStyle/>
        <a:p>
          <a:endParaRPr lang="en-US"/>
        </a:p>
      </dgm:t>
    </dgm:pt>
    <dgm:pt modelId="{E8E5AD39-9147-4F86-8B48-9DD6574F8A6F}" type="pres">
      <dgm:prSet presAssocID="{B0E26B11-7CF3-4A33-8C9A-4B972164425A}" presName="Name0" presStyleCnt="0">
        <dgm:presLayoutVars>
          <dgm:dir/>
          <dgm:animOne val="branch"/>
          <dgm:animLvl val="lvl"/>
        </dgm:presLayoutVars>
      </dgm:prSet>
      <dgm:spPr/>
      <dgm:t>
        <a:bodyPr/>
        <a:lstStyle/>
        <a:p>
          <a:endParaRPr lang="en-US"/>
        </a:p>
      </dgm:t>
    </dgm:pt>
    <dgm:pt modelId="{FA28B9FE-CC0B-4B80-8E4D-426A6363176F}" type="pres">
      <dgm:prSet presAssocID="{CEE39563-039B-468C-8A26-115E0420E7EB}" presName="chaos" presStyleCnt="0"/>
      <dgm:spPr/>
      <dgm:t>
        <a:bodyPr/>
        <a:lstStyle/>
        <a:p>
          <a:endParaRPr lang="en-US"/>
        </a:p>
      </dgm:t>
    </dgm:pt>
    <dgm:pt modelId="{EE49CE2F-2C71-480B-B371-8CFBC8A724C0}" type="pres">
      <dgm:prSet presAssocID="{CEE39563-039B-468C-8A26-115E0420E7EB}" presName="parTx1" presStyleLbl="revTx" presStyleIdx="0" presStyleCnt="3"/>
      <dgm:spPr/>
      <dgm:t>
        <a:bodyPr/>
        <a:lstStyle/>
        <a:p>
          <a:endParaRPr lang="en-US"/>
        </a:p>
      </dgm:t>
    </dgm:pt>
    <dgm:pt modelId="{941CE0CF-41F5-428F-B32C-7495C22494A3}" type="pres">
      <dgm:prSet presAssocID="{CEE39563-039B-468C-8A26-115E0420E7EB}" presName="desTx1" presStyleLbl="revTx" presStyleIdx="1" presStyleCnt="3" custScaleX="144018" custScaleY="66370" custLinFactNeighborX="3349" custLinFactNeighborY="26529">
        <dgm:presLayoutVars>
          <dgm:bulletEnabled val="1"/>
        </dgm:presLayoutVars>
      </dgm:prSet>
      <dgm:spPr/>
      <dgm:t>
        <a:bodyPr/>
        <a:lstStyle/>
        <a:p>
          <a:endParaRPr lang="en-US"/>
        </a:p>
      </dgm:t>
    </dgm:pt>
    <dgm:pt modelId="{964B508C-C4F9-42E1-AF84-355EFF15BD34}" type="pres">
      <dgm:prSet presAssocID="{CEE39563-039B-468C-8A26-115E0420E7EB}" presName="c1" presStyleLbl="node1" presStyleIdx="0" presStyleCnt="19" custLinFactX="1200000" custLinFactY="295683" custLinFactNeighborX="1209889" custLinFactNeighborY="300000"/>
      <dgm:spPr/>
      <dgm:t>
        <a:bodyPr/>
        <a:lstStyle/>
        <a:p>
          <a:endParaRPr lang="en-US"/>
        </a:p>
      </dgm:t>
    </dgm:pt>
    <dgm:pt modelId="{96290118-C1E0-43C8-B5E6-686434A22474}" type="pres">
      <dgm:prSet presAssocID="{CEE39563-039B-468C-8A26-115E0420E7EB}" presName="c2" presStyleLbl="node1" presStyleIdx="1" presStyleCnt="19" custLinFactX="1300000" custLinFactY="67170" custLinFactNeighborX="1346011" custLinFactNeighborY="100000"/>
      <dgm:spPr/>
      <dgm:t>
        <a:bodyPr/>
        <a:lstStyle/>
        <a:p>
          <a:endParaRPr lang="en-US"/>
        </a:p>
      </dgm:t>
    </dgm:pt>
    <dgm:pt modelId="{67477344-F662-48D0-8A2A-E98E878645BC}" type="pres">
      <dgm:prSet presAssocID="{CEE39563-039B-468C-8A26-115E0420E7EB}" presName="c3" presStyleLbl="node1" presStyleIdx="2" presStyleCnt="19" custLinFactX="816062" custLinFactNeighborX="900000" custLinFactNeighborY="-22754"/>
      <dgm:spPr/>
      <dgm:t>
        <a:bodyPr/>
        <a:lstStyle/>
        <a:p>
          <a:endParaRPr lang="en-US"/>
        </a:p>
      </dgm:t>
    </dgm:pt>
    <dgm:pt modelId="{5247055F-8D8F-4B52-887B-4B5A1127453B}" type="pres">
      <dgm:prSet presAssocID="{CEE39563-039B-468C-8A26-115E0420E7EB}" presName="c4" presStyleLbl="node1" presStyleIdx="3" presStyleCnt="19" custLinFactX="1000000" custLinFactY="600000" custLinFactNeighborX="1075620" custLinFactNeighborY="611536"/>
      <dgm:spPr/>
      <dgm:t>
        <a:bodyPr/>
        <a:lstStyle/>
        <a:p>
          <a:endParaRPr lang="en-US"/>
        </a:p>
      </dgm:t>
    </dgm:pt>
    <dgm:pt modelId="{0F938D0E-2BD1-4452-9813-B82AD781A90C}" type="pres">
      <dgm:prSet presAssocID="{CEE39563-039B-468C-8A26-115E0420E7EB}" presName="c5" presStyleLbl="node1" presStyleIdx="4" presStyleCnt="19" custLinFactX="900000" custLinFactY="105439" custLinFactNeighborX="993620" custLinFactNeighborY="200000"/>
      <dgm:spPr/>
      <dgm:t>
        <a:bodyPr/>
        <a:lstStyle/>
        <a:p>
          <a:endParaRPr lang="en-US"/>
        </a:p>
      </dgm:t>
    </dgm:pt>
    <dgm:pt modelId="{5A4C0A1B-2454-4FD7-B1CF-DE05335CE0C9}" type="pres">
      <dgm:prSet presAssocID="{CEE39563-039B-468C-8A26-115E0420E7EB}" presName="c6" presStyleLbl="node1" presStyleIdx="5" presStyleCnt="19" custLinFactX="857084" custLinFactY="200000" custLinFactNeighborX="900000" custLinFactNeighborY="269829"/>
      <dgm:spPr/>
      <dgm:t>
        <a:bodyPr/>
        <a:lstStyle/>
        <a:p>
          <a:endParaRPr lang="en-US"/>
        </a:p>
      </dgm:t>
    </dgm:pt>
    <dgm:pt modelId="{43B6F784-D4F6-4A78-8B44-4FC37677B30A}" type="pres">
      <dgm:prSet presAssocID="{CEE39563-039B-468C-8A26-115E0420E7EB}" presName="c7" presStyleLbl="node1" presStyleIdx="6" presStyleCnt="19" custLinFactX="512541" custLinFactNeighborX="600000" custLinFactNeighborY="-51685"/>
      <dgm:spPr/>
      <dgm:t>
        <a:bodyPr/>
        <a:lstStyle/>
        <a:p>
          <a:endParaRPr lang="en-US"/>
        </a:p>
      </dgm:t>
    </dgm:pt>
    <dgm:pt modelId="{80D7E203-865A-45B7-BAA7-2BFAC89FA12A}" type="pres">
      <dgm:prSet presAssocID="{CEE39563-039B-468C-8A26-115E0420E7EB}" presName="c8" presStyleLbl="node1" presStyleIdx="7" presStyleCnt="19" custLinFactX="800000" custLinFactY="100000" custLinFactNeighborX="839742" custLinFactNeighborY="189561"/>
      <dgm:spPr/>
      <dgm:t>
        <a:bodyPr/>
        <a:lstStyle/>
        <a:p>
          <a:endParaRPr lang="en-US"/>
        </a:p>
      </dgm:t>
    </dgm:pt>
    <dgm:pt modelId="{50F93A0B-509D-4159-9B50-DDEA4B770B13}" type="pres">
      <dgm:prSet presAssocID="{CEE39563-039B-468C-8A26-115E0420E7EB}" presName="c9" presStyleLbl="node1" presStyleIdx="8" presStyleCnt="19" custLinFactX="800000" custLinFactNeighborX="843206" custLinFactNeighborY="4366"/>
      <dgm:spPr/>
      <dgm:t>
        <a:bodyPr/>
        <a:lstStyle/>
        <a:p>
          <a:endParaRPr lang="en-US"/>
        </a:p>
      </dgm:t>
    </dgm:pt>
    <dgm:pt modelId="{0E73F4DC-71F0-4CDB-A829-5D833346B6C0}" type="pres">
      <dgm:prSet presAssocID="{CEE39563-039B-468C-8A26-115E0420E7EB}" presName="c10" presStyleLbl="node1" presStyleIdx="9" presStyleCnt="19" custLinFactX="490163" custLinFactNeighborX="500000" custLinFactNeighborY="99024"/>
      <dgm:spPr/>
      <dgm:t>
        <a:bodyPr/>
        <a:lstStyle/>
        <a:p>
          <a:endParaRPr lang="en-US"/>
        </a:p>
      </dgm:t>
    </dgm:pt>
    <dgm:pt modelId="{9E44F114-6E09-4E1D-8B5A-AF776F0225AD}" type="pres">
      <dgm:prSet presAssocID="{CEE39563-039B-468C-8A26-115E0420E7EB}" presName="c11" presStyleLbl="node1" presStyleIdx="10" presStyleCnt="19" custLinFactX="1300000" custLinFactY="328464" custLinFactNeighborX="1398547" custLinFactNeighborY="400000"/>
      <dgm:spPr/>
      <dgm:t>
        <a:bodyPr/>
        <a:lstStyle/>
        <a:p>
          <a:endParaRPr lang="en-US"/>
        </a:p>
      </dgm:t>
    </dgm:pt>
    <dgm:pt modelId="{90274F12-F445-4650-AE61-58C4137078C2}" type="pres">
      <dgm:prSet presAssocID="{CEE39563-039B-468C-8A26-115E0420E7EB}" presName="c12" presStyleLbl="node1" presStyleIdx="11" presStyleCnt="19" custLinFactX="1000000" custLinFactNeighborX="1025583" custLinFactNeighborY="-6224"/>
      <dgm:spPr/>
      <dgm:t>
        <a:bodyPr/>
        <a:lstStyle/>
        <a:p>
          <a:endParaRPr lang="en-US"/>
        </a:p>
      </dgm:t>
    </dgm:pt>
    <dgm:pt modelId="{3F163D22-64DC-48E3-8F0C-11D96D46B5DB}" type="pres">
      <dgm:prSet presAssocID="{CEE39563-039B-468C-8A26-115E0420E7EB}" presName="c13" presStyleLbl="node1" presStyleIdx="12" presStyleCnt="19" custLinFactX="600000" custLinFactNeighborX="681581" custLinFactNeighborY="99782"/>
      <dgm:spPr/>
      <dgm:t>
        <a:bodyPr/>
        <a:lstStyle/>
        <a:p>
          <a:endParaRPr lang="en-US"/>
        </a:p>
      </dgm:t>
    </dgm:pt>
    <dgm:pt modelId="{12CC5493-469E-42D5-812F-753BF8EA9AF5}" type="pres">
      <dgm:prSet presAssocID="{CEE39563-039B-468C-8A26-115E0420E7EB}" presName="c14" presStyleLbl="node1" presStyleIdx="13" presStyleCnt="19" custLinFactX="1200000" custLinFactY="-147512" custLinFactNeighborX="1260400" custLinFactNeighborY="-200000"/>
      <dgm:spPr/>
      <dgm:t>
        <a:bodyPr/>
        <a:lstStyle/>
        <a:p>
          <a:endParaRPr lang="en-US"/>
        </a:p>
      </dgm:t>
    </dgm:pt>
    <dgm:pt modelId="{E7627626-C366-4258-B28B-979E7233D92F}" type="pres">
      <dgm:prSet presAssocID="{CEE39563-039B-468C-8A26-115E0420E7EB}" presName="c15" presStyleLbl="node1" presStyleIdx="14" presStyleCnt="19" custLinFactX="700000" custLinFactY="100000" custLinFactNeighborX="746585" custLinFactNeighborY="100796"/>
      <dgm:spPr/>
      <dgm:t>
        <a:bodyPr/>
        <a:lstStyle/>
        <a:p>
          <a:endParaRPr lang="en-US"/>
        </a:p>
      </dgm:t>
    </dgm:pt>
    <dgm:pt modelId="{3AEDE852-4F28-4E79-95A1-42DF77ECADDB}" type="pres">
      <dgm:prSet presAssocID="{CEE39563-039B-468C-8A26-115E0420E7EB}" presName="c16" presStyleLbl="node1" presStyleIdx="15" presStyleCnt="19" custLinFactX="958279" custLinFactNeighborX="1000000" custLinFactNeighborY="75805"/>
      <dgm:spPr/>
      <dgm:t>
        <a:bodyPr/>
        <a:lstStyle/>
        <a:p>
          <a:endParaRPr lang="en-US"/>
        </a:p>
      </dgm:t>
    </dgm:pt>
    <dgm:pt modelId="{ACF7EABC-595D-4DA7-910D-91BEF4D80F51}" type="pres">
      <dgm:prSet presAssocID="{CEE39563-039B-468C-8A26-115E0420E7EB}" presName="c17" presStyleLbl="node1" presStyleIdx="16" presStyleCnt="19" custLinFactX="382489" custLinFactNeighborX="400000" custLinFactNeighborY="-21896"/>
      <dgm:spPr/>
      <dgm:t>
        <a:bodyPr/>
        <a:lstStyle/>
        <a:p>
          <a:endParaRPr lang="en-US"/>
        </a:p>
      </dgm:t>
    </dgm:pt>
    <dgm:pt modelId="{F04AB1AB-F48D-4488-A4DD-034F978EC776}" type="pres">
      <dgm:prSet presAssocID="{CEE39563-039B-468C-8A26-115E0420E7EB}" presName="c18" presStyleLbl="node1" presStyleIdx="17" presStyleCnt="19" custLinFactX="564800" custLinFactNeighborX="600000" custLinFactNeighborY="59446"/>
      <dgm:spPr/>
      <dgm:t>
        <a:bodyPr/>
        <a:lstStyle/>
        <a:p>
          <a:endParaRPr lang="en-US"/>
        </a:p>
      </dgm:t>
    </dgm:pt>
    <dgm:pt modelId="{00F2E2E8-4EB1-4CA4-A6AE-DE22F2599A47}" type="pres">
      <dgm:prSet presAssocID="{983A2359-CDAE-4651-8859-A7B9FDCF70E9}" presName="chevronComposite1" presStyleCnt="0"/>
      <dgm:spPr/>
      <dgm:t>
        <a:bodyPr/>
        <a:lstStyle/>
        <a:p>
          <a:endParaRPr lang="en-US"/>
        </a:p>
      </dgm:t>
    </dgm:pt>
    <dgm:pt modelId="{60720F3B-F84E-437C-BCC1-A4690D563C0B}" type="pres">
      <dgm:prSet presAssocID="{983A2359-CDAE-4651-8859-A7B9FDCF70E9}" presName="chevron1" presStyleLbl="sibTrans2D1" presStyleIdx="0" presStyleCnt="2" custFlipHor="1" custScaleX="17075" custScaleY="2785"/>
      <dgm:spPr>
        <a:prstGeom prst="flowChartConnector">
          <a:avLst/>
        </a:prstGeom>
        <a:noFill/>
      </dgm:spPr>
      <dgm:t>
        <a:bodyPr/>
        <a:lstStyle/>
        <a:p>
          <a:endParaRPr lang="en-US"/>
        </a:p>
      </dgm:t>
    </dgm:pt>
    <dgm:pt modelId="{81638429-9F18-4540-BCD9-1D533E5C8A24}" type="pres">
      <dgm:prSet presAssocID="{983A2359-CDAE-4651-8859-A7B9FDCF70E9}" presName="spChevron1" presStyleCnt="0"/>
      <dgm:spPr/>
      <dgm:t>
        <a:bodyPr/>
        <a:lstStyle/>
        <a:p>
          <a:endParaRPr lang="en-US"/>
        </a:p>
      </dgm:t>
    </dgm:pt>
    <dgm:pt modelId="{C6234681-2762-4523-BC26-8BB5255F9034}" type="pres">
      <dgm:prSet presAssocID="{983A2359-CDAE-4651-8859-A7B9FDCF70E9}" presName="overlap" presStyleCnt="0"/>
      <dgm:spPr/>
      <dgm:t>
        <a:bodyPr/>
        <a:lstStyle/>
        <a:p>
          <a:endParaRPr lang="en-US"/>
        </a:p>
      </dgm:t>
    </dgm:pt>
    <dgm:pt modelId="{E440A33B-BF42-4C41-B60B-E7EB67DAF721}" type="pres">
      <dgm:prSet presAssocID="{983A2359-CDAE-4651-8859-A7B9FDCF70E9}" presName="chevronComposite2" presStyleCnt="0"/>
      <dgm:spPr/>
      <dgm:t>
        <a:bodyPr/>
        <a:lstStyle/>
        <a:p>
          <a:endParaRPr lang="en-US"/>
        </a:p>
      </dgm:t>
    </dgm:pt>
    <dgm:pt modelId="{CE0E2E4D-3F41-4FD3-B357-63068B2864E1}" type="pres">
      <dgm:prSet presAssocID="{983A2359-CDAE-4651-8859-A7B9FDCF70E9}" presName="chevron2" presStyleLbl="sibTrans2D1" presStyleIdx="1" presStyleCnt="2" custAng="10800000" custLinFactNeighborX="-68514" custLinFactNeighborY="12639"/>
      <dgm:spPr/>
      <dgm:t>
        <a:bodyPr/>
        <a:lstStyle/>
        <a:p>
          <a:endParaRPr lang="en-US"/>
        </a:p>
      </dgm:t>
    </dgm:pt>
    <dgm:pt modelId="{FE4FAE76-F44B-4B41-A763-1F9CC655656F}" type="pres">
      <dgm:prSet presAssocID="{983A2359-CDAE-4651-8859-A7B9FDCF70E9}" presName="spChevron2" presStyleCnt="0"/>
      <dgm:spPr/>
      <dgm:t>
        <a:bodyPr/>
        <a:lstStyle/>
        <a:p>
          <a:endParaRPr lang="en-US"/>
        </a:p>
      </dgm:t>
    </dgm:pt>
    <dgm:pt modelId="{C1E5B19F-3E12-48B5-9F3E-E3631E931558}" type="pres">
      <dgm:prSet presAssocID="{F9FF49E9-9E3D-4434-9650-AA99E28BD7E5}" presName="last" presStyleCnt="0"/>
      <dgm:spPr/>
      <dgm:t>
        <a:bodyPr/>
        <a:lstStyle/>
        <a:p>
          <a:endParaRPr lang="en-US"/>
        </a:p>
      </dgm:t>
    </dgm:pt>
    <dgm:pt modelId="{1675435D-64E1-4B53-B33A-527C2FCD0DB1}" type="pres">
      <dgm:prSet presAssocID="{F9FF49E9-9E3D-4434-9650-AA99E28BD7E5}" presName="circleTx" presStyleLbl="node1" presStyleIdx="18" presStyleCnt="19" custScaleX="64477" custScaleY="63615" custLinFactX="-100000" custLinFactNeighborX="-130351" custLinFactNeighborY="2515"/>
      <dgm:spPr/>
      <dgm:t>
        <a:bodyPr/>
        <a:lstStyle/>
        <a:p>
          <a:endParaRPr lang="en-US"/>
        </a:p>
      </dgm:t>
    </dgm:pt>
    <dgm:pt modelId="{12082B5F-0F88-451B-95A9-96B1A1F2E7A7}" type="pres">
      <dgm:prSet presAssocID="{F9FF49E9-9E3D-4434-9650-AA99E28BD7E5}" presName="desTxN" presStyleLbl="revTx" presStyleIdx="2" presStyleCnt="3" custScaleX="140212" custScaleY="130366" custLinFactNeighborX="-13340" custLinFactNeighborY="16796">
        <dgm:presLayoutVars>
          <dgm:bulletEnabled val="1"/>
        </dgm:presLayoutVars>
      </dgm:prSet>
      <dgm:spPr/>
      <dgm:t>
        <a:bodyPr/>
        <a:lstStyle/>
        <a:p>
          <a:endParaRPr lang="en-US"/>
        </a:p>
      </dgm:t>
    </dgm:pt>
    <dgm:pt modelId="{197487E7-74F3-407F-A36F-0188CB778515}" type="pres">
      <dgm:prSet presAssocID="{F9FF49E9-9E3D-4434-9650-AA99E28BD7E5}" presName="spN" presStyleCnt="0"/>
      <dgm:spPr/>
      <dgm:t>
        <a:bodyPr/>
        <a:lstStyle/>
        <a:p>
          <a:endParaRPr lang="en-US"/>
        </a:p>
      </dgm:t>
    </dgm:pt>
  </dgm:ptLst>
  <dgm:cxnLst>
    <dgm:cxn modelId="{C4DF6EFC-4C4B-4E17-9754-1EED0CA5FA27}" type="presOf" srcId="{F9FF49E9-9E3D-4434-9650-AA99E28BD7E5}" destId="{1675435D-64E1-4B53-B33A-527C2FCD0DB1}" srcOrd="0" destOrd="0" presId="urn:microsoft.com/office/officeart/2009/3/layout/RandomtoResultProcess"/>
    <dgm:cxn modelId="{B59AF883-A17F-4283-8301-28580F8E35DF}" type="presOf" srcId="{CEE39563-039B-468C-8A26-115E0420E7EB}" destId="{EE49CE2F-2C71-480B-B371-8CFBC8A724C0}" srcOrd="0" destOrd="0" presId="urn:microsoft.com/office/officeart/2009/3/layout/RandomtoResultProcess"/>
    <dgm:cxn modelId="{E695C812-4EF7-4B6F-8087-1F108AA7F11B}" type="presOf" srcId="{88436C3F-D3E0-4F4C-890F-3CD739AD167D}" destId="{941CE0CF-41F5-428F-B32C-7495C22494A3}" srcOrd="0" destOrd="0" presId="urn:microsoft.com/office/officeart/2009/3/layout/RandomtoResultProcess"/>
    <dgm:cxn modelId="{71AD1359-FE03-4804-BD0A-4BA2ED3D169C}" type="presOf" srcId="{97B04883-4E8B-44ED-B551-3B3DF2904BF6}" destId="{12082B5F-0F88-451B-95A9-96B1A1F2E7A7}" srcOrd="0" destOrd="0" presId="urn:microsoft.com/office/officeart/2009/3/layout/RandomtoResultProcess"/>
    <dgm:cxn modelId="{90550CA1-A9B0-4B4F-ACAA-C8416FB0A3BF}" srcId="{F9FF49E9-9E3D-4434-9650-AA99E28BD7E5}" destId="{97B04883-4E8B-44ED-B551-3B3DF2904BF6}" srcOrd="0" destOrd="0" parTransId="{46AA44A6-FA30-46D0-9514-FCD5B3814B28}" sibTransId="{1804F240-9861-4EC0-A98C-E431186B1AEC}"/>
    <dgm:cxn modelId="{2CD9EFC8-12A7-4F2B-956C-8EBBB01E764A}" srcId="{CEE39563-039B-468C-8A26-115E0420E7EB}" destId="{88436C3F-D3E0-4F4C-890F-3CD739AD167D}" srcOrd="0" destOrd="0" parTransId="{9F22AC87-6C2A-4B8D-A72E-A8498342713C}" sibTransId="{C22993C4-35A4-4F62-8FAD-7F7E34C84112}"/>
    <dgm:cxn modelId="{F7E1ED49-3B15-4A50-B4E5-676D620C4BE5}" srcId="{B0E26B11-7CF3-4A33-8C9A-4B972164425A}" destId="{CEE39563-039B-468C-8A26-115E0420E7EB}" srcOrd="0" destOrd="0" parTransId="{D9A8E6F4-197E-452C-A5E6-49D860C20089}" sibTransId="{983A2359-CDAE-4651-8859-A7B9FDCF70E9}"/>
    <dgm:cxn modelId="{AB771338-5BA4-484C-9FEF-D030CC2FADA3}" type="presOf" srcId="{B0E26B11-7CF3-4A33-8C9A-4B972164425A}" destId="{E8E5AD39-9147-4F86-8B48-9DD6574F8A6F}" srcOrd="0" destOrd="0" presId="urn:microsoft.com/office/officeart/2009/3/layout/RandomtoResultProcess"/>
    <dgm:cxn modelId="{22736461-8457-4D71-ABAC-C12065095B2B}" srcId="{B0E26B11-7CF3-4A33-8C9A-4B972164425A}" destId="{F9FF49E9-9E3D-4434-9650-AA99E28BD7E5}" srcOrd="1" destOrd="0" parTransId="{B57255EF-CD58-4623-B06C-24FE2CE7FCC3}" sibTransId="{FA83AF5C-4D87-420F-80A9-DBC97CF69DB9}"/>
    <dgm:cxn modelId="{11DDBF9A-4EBF-491E-862F-FD938D59D40B}" type="presParOf" srcId="{E8E5AD39-9147-4F86-8B48-9DD6574F8A6F}" destId="{FA28B9FE-CC0B-4B80-8E4D-426A6363176F}" srcOrd="0" destOrd="0" presId="urn:microsoft.com/office/officeart/2009/3/layout/RandomtoResultProcess"/>
    <dgm:cxn modelId="{B6F131C5-F049-4561-9A65-08C656950C13}" type="presParOf" srcId="{FA28B9FE-CC0B-4B80-8E4D-426A6363176F}" destId="{EE49CE2F-2C71-480B-B371-8CFBC8A724C0}" srcOrd="0" destOrd="0" presId="urn:microsoft.com/office/officeart/2009/3/layout/RandomtoResultProcess"/>
    <dgm:cxn modelId="{8A2C3574-755D-4D92-8523-DAF31702FD62}" type="presParOf" srcId="{FA28B9FE-CC0B-4B80-8E4D-426A6363176F}" destId="{941CE0CF-41F5-428F-B32C-7495C22494A3}" srcOrd="1" destOrd="0" presId="urn:microsoft.com/office/officeart/2009/3/layout/RandomtoResultProcess"/>
    <dgm:cxn modelId="{62EFFDAB-74EB-47A1-B157-4EB58E5DA551}" type="presParOf" srcId="{FA28B9FE-CC0B-4B80-8E4D-426A6363176F}" destId="{964B508C-C4F9-42E1-AF84-355EFF15BD34}" srcOrd="2" destOrd="0" presId="urn:microsoft.com/office/officeart/2009/3/layout/RandomtoResultProcess"/>
    <dgm:cxn modelId="{60B58D43-7FCC-49E7-BCE1-5107AAE737CC}" type="presParOf" srcId="{FA28B9FE-CC0B-4B80-8E4D-426A6363176F}" destId="{96290118-C1E0-43C8-B5E6-686434A22474}" srcOrd="3" destOrd="0" presId="urn:microsoft.com/office/officeart/2009/3/layout/RandomtoResultProcess"/>
    <dgm:cxn modelId="{915074B2-41AA-4AB6-8131-F639E23FF2A4}" type="presParOf" srcId="{FA28B9FE-CC0B-4B80-8E4D-426A6363176F}" destId="{67477344-F662-48D0-8A2A-E98E878645BC}" srcOrd="4" destOrd="0" presId="urn:microsoft.com/office/officeart/2009/3/layout/RandomtoResultProcess"/>
    <dgm:cxn modelId="{1F11770A-5B01-423A-9F1E-7DBB44793967}" type="presParOf" srcId="{FA28B9FE-CC0B-4B80-8E4D-426A6363176F}" destId="{5247055F-8D8F-4B52-887B-4B5A1127453B}" srcOrd="5" destOrd="0" presId="urn:microsoft.com/office/officeart/2009/3/layout/RandomtoResultProcess"/>
    <dgm:cxn modelId="{BEE7C79F-41AC-4D17-8AD1-1A3340196204}" type="presParOf" srcId="{FA28B9FE-CC0B-4B80-8E4D-426A6363176F}" destId="{0F938D0E-2BD1-4452-9813-B82AD781A90C}" srcOrd="6" destOrd="0" presId="urn:microsoft.com/office/officeart/2009/3/layout/RandomtoResultProcess"/>
    <dgm:cxn modelId="{09F78516-BB21-4EAB-8740-D0C1BBA71545}" type="presParOf" srcId="{FA28B9FE-CC0B-4B80-8E4D-426A6363176F}" destId="{5A4C0A1B-2454-4FD7-B1CF-DE05335CE0C9}" srcOrd="7" destOrd="0" presId="urn:microsoft.com/office/officeart/2009/3/layout/RandomtoResultProcess"/>
    <dgm:cxn modelId="{743188BB-6E97-4845-9DD9-EA094298704B}" type="presParOf" srcId="{FA28B9FE-CC0B-4B80-8E4D-426A6363176F}" destId="{43B6F784-D4F6-4A78-8B44-4FC37677B30A}" srcOrd="8" destOrd="0" presId="urn:microsoft.com/office/officeart/2009/3/layout/RandomtoResultProcess"/>
    <dgm:cxn modelId="{9814741C-7B95-457C-836F-74DA8DB02E6B}" type="presParOf" srcId="{FA28B9FE-CC0B-4B80-8E4D-426A6363176F}" destId="{80D7E203-865A-45B7-BAA7-2BFAC89FA12A}" srcOrd="9" destOrd="0" presId="urn:microsoft.com/office/officeart/2009/3/layout/RandomtoResultProcess"/>
    <dgm:cxn modelId="{83940142-B1C4-4658-9BAD-BA1616684AA8}" type="presParOf" srcId="{FA28B9FE-CC0B-4B80-8E4D-426A6363176F}" destId="{50F93A0B-509D-4159-9B50-DDEA4B770B13}" srcOrd="10" destOrd="0" presId="urn:microsoft.com/office/officeart/2009/3/layout/RandomtoResultProcess"/>
    <dgm:cxn modelId="{A8A8112D-3487-49FB-B687-A4D83259C5AF}" type="presParOf" srcId="{FA28B9FE-CC0B-4B80-8E4D-426A6363176F}" destId="{0E73F4DC-71F0-4CDB-A829-5D833346B6C0}" srcOrd="11" destOrd="0" presId="urn:microsoft.com/office/officeart/2009/3/layout/RandomtoResultProcess"/>
    <dgm:cxn modelId="{1FF47E43-9865-4CAF-B25E-0E3E23F4FE4E}" type="presParOf" srcId="{FA28B9FE-CC0B-4B80-8E4D-426A6363176F}" destId="{9E44F114-6E09-4E1D-8B5A-AF776F0225AD}" srcOrd="12" destOrd="0" presId="urn:microsoft.com/office/officeart/2009/3/layout/RandomtoResultProcess"/>
    <dgm:cxn modelId="{DE7D9849-BCB0-4D06-AD48-9D1254D1E962}" type="presParOf" srcId="{FA28B9FE-CC0B-4B80-8E4D-426A6363176F}" destId="{90274F12-F445-4650-AE61-58C4137078C2}" srcOrd="13" destOrd="0" presId="urn:microsoft.com/office/officeart/2009/3/layout/RandomtoResultProcess"/>
    <dgm:cxn modelId="{F23A987D-6A89-40AD-91C0-D593487CB31A}" type="presParOf" srcId="{FA28B9FE-CC0B-4B80-8E4D-426A6363176F}" destId="{3F163D22-64DC-48E3-8F0C-11D96D46B5DB}" srcOrd="14" destOrd="0" presId="urn:microsoft.com/office/officeart/2009/3/layout/RandomtoResultProcess"/>
    <dgm:cxn modelId="{3CA3252A-0F19-4662-972B-A0DF7D1535D5}" type="presParOf" srcId="{FA28B9FE-CC0B-4B80-8E4D-426A6363176F}" destId="{12CC5493-469E-42D5-812F-753BF8EA9AF5}" srcOrd="15" destOrd="0" presId="urn:microsoft.com/office/officeart/2009/3/layout/RandomtoResultProcess"/>
    <dgm:cxn modelId="{25B2F18B-5B4F-401C-9234-CF782379FFC4}" type="presParOf" srcId="{FA28B9FE-CC0B-4B80-8E4D-426A6363176F}" destId="{E7627626-C366-4258-B28B-979E7233D92F}" srcOrd="16" destOrd="0" presId="urn:microsoft.com/office/officeart/2009/3/layout/RandomtoResultProcess"/>
    <dgm:cxn modelId="{5186D25D-3ED2-4B1A-A52D-17C899F0638B}" type="presParOf" srcId="{FA28B9FE-CC0B-4B80-8E4D-426A6363176F}" destId="{3AEDE852-4F28-4E79-95A1-42DF77ECADDB}" srcOrd="17" destOrd="0" presId="urn:microsoft.com/office/officeart/2009/3/layout/RandomtoResultProcess"/>
    <dgm:cxn modelId="{576E3017-DF39-423B-B499-A2E20E83BC38}" type="presParOf" srcId="{FA28B9FE-CC0B-4B80-8E4D-426A6363176F}" destId="{ACF7EABC-595D-4DA7-910D-91BEF4D80F51}" srcOrd="18" destOrd="0" presId="urn:microsoft.com/office/officeart/2009/3/layout/RandomtoResultProcess"/>
    <dgm:cxn modelId="{059C1DFA-9FBD-4CB8-A0DA-C0EF2DF20306}" type="presParOf" srcId="{FA28B9FE-CC0B-4B80-8E4D-426A6363176F}" destId="{F04AB1AB-F48D-4488-A4DD-034F978EC776}" srcOrd="19" destOrd="0" presId="urn:microsoft.com/office/officeart/2009/3/layout/RandomtoResultProcess"/>
    <dgm:cxn modelId="{2C653E22-2D62-4E59-9A72-2B2732985131}" type="presParOf" srcId="{E8E5AD39-9147-4F86-8B48-9DD6574F8A6F}" destId="{00F2E2E8-4EB1-4CA4-A6AE-DE22F2599A47}" srcOrd="1" destOrd="0" presId="urn:microsoft.com/office/officeart/2009/3/layout/RandomtoResultProcess"/>
    <dgm:cxn modelId="{9C6975AF-5703-4D82-A2B4-8913C6E4D451}" type="presParOf" srcId="{00F2E2E8-4EB1-4CA4-A6AE-DE22F2599A47}" destId="{60720F3B-F84E-437C-BCC1-A4690D563C0B}" srcOrd="0" destOrd="0" presId="urn:microsoft.com/office/officeart/2009/3/layout/RandomtoResultProcess"/>
    <dgm:cxn modelId="{5F9B6B0C-09EE-4314-8FED-9EA3E2326ED7}" type="presParOf" srcId="{00F2E2E8-4EB1-4CA4-A6AE-DE22F2599A47}" destId="{81638429-9F18-4540-BCD9-1D533E5C8A24}" srcOrd="1" destOrd="0" presId="urn:microsoft.com/office/officeart/2009/3/layout/RandomtoResultProcess"/>
    <dgm:cxn modelId="{2848D6B6-985A-42E7-9974-38EA3D26B5AD}" type="presParOf" srcId="{E8E5AD39-9147-4F86-8B48-9DD6574F8A6F}" destId="{C6234681-2762-4523-BC26-8BB5255F9034}" srcOrd="2" destOrd="0" presId="urn:microsoft.com/office/officeart/2009/3/layout/RandomtoResultProcess"/>
    <dgm:cxn modelId="{71848F70-A81D-44FC-8396-96666EBCE54F}" type="presParOf" srcId="{E8E5AD39-9147-4F86-8B48-9DD6574F8A6F}" destId="{E440A33B-BF42-4C41-B60B-E7EB67DAF721}" srcOrd="3" destOrd="0" presId="urn:microsoft.com/office/officeart/2009/3/layout/RandomtoResultProcess"/>
    <dgm:cxn modelId="{B6F4A488-B053-46F7-ADC8-75778EE5E810}" type="presParOf" srcId="{E440A33B-BF42-4C41-B60B-E7EB67DAF721}" destId="{CE0E2E4D-3F41-4FD3-B357-63068B2864E1}" srcOrd="0" destOrd="0" presId="urn:microsoft.com/office/officeart/2009/3/layout/RandomtoResultProcess"/>
    <dgm:cxn modelId="{34135BAE-BFDA-4107-87F2-267891F6C6CD}" type="presParOf" srcId="{E440A33B-BF42-4C41-B60B-E7EB67DAF721}" destId="{FE4FAE76-F44B-4B41-A763-1F9CC655656F}" srcOrd="1" destOrd="0" presId="urn:microsoft.com/office/officeart/2009/3/layout/RandomtoResultProcess"/>
    <dgm:cxn modelId="{DE5BFD17-3FD5-4825-A8D2-B05731955073}" type="presParOf" srcId="{E8E5AD39-9147-4F86-8B48-9DD6574F8A6F}" destId="{C1E5B19F-3E12-48B5-9F3E-E3631E931558}" srcOrd="4" destOrd="0" presId="urn:microsoft.com/office/officeart/2009/3/layout/RandomtoResultProcess"/>
    <dgm:cxn modelId="{B933AE78-C9A6-490E-8C04-A957E02DC17E}" type="presParOf" srcId="{C1E5B19F-3E12-48B5-9F3E-E3631E931558}" destId="{1675435D-64E1-4B53-B33A-527C2FCD0DB1}" srcOrd="0" destOrd="0" presId="urn:microsoft.com/office/officeart/2009/3/layout/RandomtoResultProcess"/>
    <dgm:cxn modelId="{6E5B90D2-4EDE-4333-AAC8-483574425192}" type="presParOf" srcId="{C1E5B19F-3E12-48B5-9F3E-E3631E931558}" destId="{12082B5F-0F88-451B-95A9-96B1A1F2E7A7}" srcOrd="1" destOrd="0" presId="urn:microsoft.com/office/officeart/2009/3/layout/RandomtoResultProcess"/>
    <dgm:cxn modelId="{F4A2DB61-0A50-4FD0-9FB7-A1259F6215CE}" type="presParOf" srcId="{C1E5B19F-3E12-48B5-9F3E-E3631E931558}" destId="{197487E7-74F3-407F-A36F-0188CB778515}"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52555-DF48-49CE-BFE9-C7B238F643F4}"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77760E09-123A-4870-8CFD-4B642C6A9A5E}">
      <dgm:prSet phldrT="[Text]"/>
      <dgm:spPr/>
      <dgm:t>
        <a:bodyPr/>
        <a:lstStyle/>
        <a:p>
          <a:r>
            <a:rPr lang="en-US" dirty="0" smtClean="0"/>
            <a:t>20 Behaviors</a:t>
          </a:r>
          <a:endParaRPr lang="en-US" dirty="0"/>
        </a:p>
      </dgm:t>
    </dgm:pt>
    <dgm:pt modelId="{51469F3A-27D5-4DF5-972D-602DF0EC7FBB}" type="parTrans" cxnId="{0CA24027-3FBB-4C79-A261-DC6003AF0335}">
      <dgm:prSet/>
      <dgm:spPr/>
      <dgm:t>
        <a:bodyPr/>
        <a:lstStyle/>
        <a:p>
          <a:endParaRPr lang="en-US"/>
        </a:p>
      </dgm:t>
    </dgm:pt>
    <dgm:pt modelId="{7696ABAF-5437-4EF0-8846-E54577C9156F}" type="sibTrans" cxnId="{0CA24027-3FBB-4C79-A261-DC6003AF0335}">
      <dgm:prSet/>
      <dgm:spPr/>
      <dgm:t>
        <a:bodyPr/>
        <a:lstStyle/>
        <a:p>
          <a:endParaRPr lang="en-US"/>
        </a:p>
      </dgm:t>
    </dgm:pt>
    <dgm:pt modelId="{BA2A7B16-D069-451B-B530-5A5385CB1CBF}">
      <dgm:prSet phldrT="[Text]"/>
      <dgm:spPr/>
      <dgm:t>
        <a:bodyPr/>
        <a:lstStyle/>
        <a:p>
          <a:r>
            <a:rPr lang="en-US" dirty="0" smtClean="0"/>
            <a:t>5 Habits</a:t>
          </a:r>
          <a:endParaRPr lang="en-US" dirty="0"/>
        </a:p>
      </dgm:t>
    </dgm:pt>
    <dgm:pt modelId="{A03A5BBF-FEE9-4229-828F-016627AA0D0E}" type="parTrans" cxnId="{F1FA7D88-AB4B-4A0E-A0FF-94ED77D4A5EE}">
      <dgm:prSet/>
      <dgm:spPr/>
      <dgm:t>
        <a:bodyPr/>
        <a:lstStyle/>
        <a:p>
          <a:endParaRPr lang="en-US"/>
        </a:p>
      </dgm:t>
    </dgm:pt>
    <dgm:pt modelId="{97712D60-6EA5-4D4B-951B-95875029F116}" type="sibTrans" cxnId="{F1FA7D88-AB4B-4A0E-A0FF-94ED77D4A5EE}">
      <dgm:prSet/>
      <dgm:spPr/>
      <dgm:t>
        <a:bodyPr/>
        <a:lstStyle/>
        <a:p>
          <a:endParaRPr lang="en-US"/>
        </a:p>
      </dgm:t>
    </dgm:pt>
    <dgm:pt modelId="{0A44A99E-8924-4C0C-9BE7-ECE4DB93D639}">
      <dgm:prSet phldrT="[Text]"/>
      <dgm:spPr/>
      <dgm:t>
        <a:bodyPr/>
        <a:lstStyle/>
        <a:p>
          <a:r>
            <a:rPr lang="en-US" b="1" dirty="0" smtClean="0"/>
            <a:t>Culture Change</a:t>
          </a:r>
          <a:endParaRPr lang="en-US" b="1" dirty="0"/>
        </a:p>
      </dgm:t>
    </dgm:pt>
    <dgm:pt modelId="{43DB7F77-3810-480E-9611-6FC4A195C36C}" type="parTrans" cxnId="{C9DD783C-4D8E-4E29-923C-83317E422237}">
      <dgm:prSet/>
      <dgm:spPr/>
      <dgm:t>
        <a:bodyPr/>
        <a:lstStyle/>
        <a:p>
          <a:endParaRPr lang="en-US"/>
        </a:p>
      </dgm:t>
    </dgm:pt>
    <dgm:pt modelId="{AFB52477-DA83-4C58-9E44-D49B3BD7FD0A}" type="sibTrans" cxnId="{C9DD783C-4D8E-4E29-923C-83317E422237}">
      <dgm:prSet/>
      <dgm:spPr/>
      <dgm:t>
        <a:bodyPr/>
        <a:lstStyle/>
        <a:p>
          <a:endParaRPr lang="en-US"/>
        </a:p>
      </dgm:t>
    </dgm:pt>
    <dgm:pt modelId="{B32CCA18-4156-4C11-B140-70F56D31C1AD}">
      <dgm:prSet phldrT="[Text]"/>
      <dgm:spPr/>
      <dgm:t>
        <a:bodyPr/>
        <a:lstStyle/>
        <a:p>
          <a:r>
            <a:rPr lang="en-US" dirty="0" smtClean="0"/>
            <a:t>Inclusive Environment</a:t>
          </a:r>
          <a:endParaRPr lang="en-US" dirty="0"/>
        </a:p>
      </dgm:t>
    </dgm:pt>
    <dgm:pt modelId="{36C6A386-B566-4610-82BF-CAE57D132818}" type="parTrans" cxnId="{E3389FF7-FAF9-4E0C-AB73-4A945ACD4985}">
      <dgm:prSet/>
      <dgm:spPr/>
      <dgm:t>
        <a:bodyPr/>
        <a:lstStyle/>
        <a:p>
          <a:endParaRPr lang="en-US"/>
        </a:p>
      </dgm:t>
    </dgm:pt>
    <dgm:pt modelId="{321E6819-C708-4A99-90CE-4B21F575B754}" type="sibTrans" cxnId="{E3389FF7-FAF9-4E0C-AB73-4A945ACD4985}">
      <dgm:prSet/>
      <dgm:spPr/>
      <dgm:t>
        <a:bodyPr/>
        <a:lstStyle/>
        <a:p>
          <a:endParaRPr lang="en-US"/>
        </a:p>
      </dgm:t>
    </dgm:pt>
    <dgm:pt modelId="{C952573A-DA55-4338-8A8B-0B4F4CFB0C19}" type="pres">
      <dgm:prSet presAssocID="{D5A52555-DF48-49CE-BFE9-C7B238F643F4}" presName="Name0" presStyleCnt="0">
        <dgm:presLayoutVars>
          <dgm:dir/>
          <dgm:animOne val="branch"/>
          <dgm:animLvl val="lvl"/>
        </dgm:presLayoutVars>
      </dgm:prSet>
      <dgm:spPr/>
      <dgm:t>
        <a:bodyPr/>
        <a:lstStyle/>
        <a:p>
          <a:endParaRPr lang="en-US"/>
        </a:p>
      </dgm:t>
    </dgm:pt>
    <dgm:pt modelId="{9905DF38-8973-4926-906C-E5BD0421C76D}" type="pres">
      <dgm:prSet presAssocID="{77760E09-123A-4870-8CFD-4B642C6A9A5E}" presName="chaos" presStyleCnt="0"/>
      <dgm:spPr/>
    </dgm:pt>
    <dgm:pt modelId="{569A9797-47E5-4414-8BC3-9FAE102B4148}" type="pres">
      <dgm:prSet presAssocID="{77760E09-123A-4870-8CFD-4B642C6A9A5E}" presName="parTx1" presStyleLbl="revTx" presStyleIdx="0" presStyleCnt="3"/>
      <dgm:spPr/>
      <dgm:t>
        <a:bodyPr/>
        <a:lstStyle/>
        <a:p>
          <a:endParaRPr lang="en-US"/>
        </a:p>
      </dgm:t>
    </dgm:pt>
    <dgm:pt modelId="{28480382-4A4D-4687-A0D4-9F687C1395D6}" type="pres">
      <dgm:prSet presAssocID="{77760E09-123A-4870-8CFD-4B642C6A9A5E}" presName="desTx1" presStyleLbl="revTx" presStyleIdx="1" presStyleCnt="3">
        <dgm:presLayoutVars>
          <dgm:bulletEnabled val="1"/>
        </dgm:presLayoutVars>
      </dgm:prSet>
      <dgm:spPr/>
      <dgm:t>
        <a:bodyPr/>
        <a:lstStyle/>
        <a:p>
          <a:endParaRPr lang="en-US"/>
        </a:p>
      </dgm:t>
    </dgm:pt>
    <dgm:pt modelId="{D34C85BD-2E89-466B-B617-8C1520081A3D}" type="pres">
      <dgm:prSet presAssocID="{77760E09-123A-4870-8CFD-4B642C6A9A5E}" presName="c1" presStyleLbl="node1" presStyleIdx="0" presStyleCnt="19"/>
      <dgm:spPr/>
    </dgm:pt>
    <dgm:pt modelId="{0A47765F-B537-4402-B8EA-AFDCCEE6A7B7}" type="pres">
      <dgm:prSet presAssocID="{77760E09-123A-4870-8CFD-4B642C6A9A5E}" presName="c2" presStyleLbl="node1" presStyleIdx="1" presStyleCnt="19"/>
      <dgm:spPr/>
    </dgm:pt>
    <dgm:pt modelId="{3EA0EDFA-D42F-4C86-822B-6F23D5E801A4}" type="pres">
      <dgm:prSet presAssocID="{77760E09-123A-4870-8CFD-4B642C6A9A5E}" presName="c3" presStyleLbl="node1" presStyleIdx="2" presStyleCnt="19"/>
      <dgm:spPr/>
    </dgm:pt>
    <dgm:pt modelId="{7F89A446-75DC-43E2-A7FE-65A6E7279D09}" type="pres">
      <dgm:prSet presAssocID="{77760E09-123A-4870-8CFD-4B642C6A9A5E}" presName="c4" presStyleLbl="node1" presStyleIdx="3" presStyleCnt="19"/>
      <dgm:spPr/>
    </dgm:pt>
    <dgm:pt modelId="{48146EC5-7273-46D1-AE03-6C03C7338083}" type="pres">
      <dgm:prSet presAssocID="{77760E09-123A-4870-8CFD-4B642C6A9A5E}" presName="c5" presStyleLbl="node1" presStyleIdx="4" presStyleCnt="19"/>
      <dgm:spPr/>
    </dgm:pt>
    <dgm:pt modelId="{EA262CC3-077C-49A5-B7D3-9A416511A8DD}" type="pres">
      <dgm:prSet presAssocID="{77760E09-123A-4870-8CFD-4B642C6A9A5E}" presName="c6" presStyleLbl="node1" presStyleIdx="5" presStyleCnt="19"/>
      <dgm:spPr/>
    </dgm:pt>
    <dgm:pt modelId="{82925DBC-B264-4719-9065-EDD059E28F82}" type="pres">
      <dgm:prSet presAssocID="{77760E09-123A-4870-8CFD-4B642C6A9A5E}" presName="c7" presStyleLbl="node1" presStyleIdx="6" presStyleCnt="19"/>
      <dgm:spPr/>
    </dgm:pt>
    <dgm:pt modelId="{AF7E4516-C72A-4ACE-A219-3F78C168A9EC}" type="pres">
      <dgm:prSet presAssocID="{77760E09-123A-4870-8CFD-4B642C6A9A5E}" presName="c8" presStyleLbl="node1" presStyleIdx="7" presStyleCnt="19"/>
      <dgm:spPr/>
    </dgm:pt>
    <dgm:pt modelId="{83922595-2015-4981-96F4-76D4D2A40FB1}" type="pres">
      <dgm:prSet presAssocID="{77760E09-123A-4870-8CFD-4B642C6A9A5E}" presName="c9" presStyleLbl="node1" presStyleIdx="8" presStyleCnt="19"/>
      <dgm:spPr/>
    </dgm:pt>
    <dgm:pt modelId="{8401FEC6-389B-4C65-8911-E24D6DE6AB21}" type="pres">
      <dgm:prSet presAssocID="{77760E09-123A-4870-8CFD-4B642C6A9A5E}" presName="c10" presStyleLbl="node1" presStyleIdx="9" presStyleCnt="19"/>
      <dgm:spPr/>
    </dgm:pt>
    <dgm:pt modelId="{C39DB5B1-AC1E-4FD2-8B7C-FD8970D094FE}" type="pres">
      <dgm:prSet presAssocID="{77760E09-123A-4870-8CFD-4B642C6A9A5E}" presName="c11" presStyleLbl="node1" presStyleIdx="10" presStyleCnt="19"/>
      <dgm:spPr/>
    </dgm:pt>
    <dgm:pt modelId="{137EA26C-DE7A-463B-AFE4-C1D4A6B3DB95}" type="pres">
      <dgm:prSet presAssocID="{77760E09-123A-4870-8CFD-4B642C6A9A5E}" presName="c12" presStyleLbl="node1" presStyleIdx="11" presStyleCnt="19"/>
      <dgm:spPr/>
    </dgm:pt>
    <dgm:pt modelId="{AA472CC3-FB48-44D1-B94F-1D3208AFECC2}" type="pres">
      <dgm:prSet presAssocID="{77760E09-123A-4870-8CFD-4B642C6A9A5E}" presName="c13" presStyleLbl="node1" presStyleIdx="12" presStyleCnt="19"/>
      <dgm:spPr/>
    </dgm:pt>
    <dgm:pt modelId="{FC5EA0E1-A524-452B-8604-E7EE71BBAD0A}" type="pres">
      <dgm:prSet presAssocID="{77760E09-123A-4870-8CFD-4B642C6A9A5E}" presName="c14" presStyleLbl="node1" presStyleIdx="13" presStyleCnt="19"/>
      <dgm:spPr/>
    </dgm:pt>
    <dgm:pt modelId="{AA9057F8-E4FC-4DD5-9D78-50B1B9A96CEB}" type="pres">
      <dgm:prSet presAssocID="{77760E09-123A-4870-8CFD-4B642C6A9A5E}" presName="c15" presStyleLbl="node1" presStyleIdx="14" presStyleCnt="19"/>
      <dgm:spPr/>
    </dgm:pt>
    <dgm:pt modelId="{93520DE8-9300-4276-8B42-530090D898ED}" type="pres">
      <dgm:prSet presAssocID="{77760E09-123A-4870-8CFD-4B642C6A9A5E}" presName="c16" presStyleLbl="node1" presStyleIdx="15" presStyleCnt="19"/>
      <dgm:spPr/>
    </dgm:pt>
    <dgm:pt modelId="{DDB1D60C-061B-4D81-94E6-C179661202DC}" type="pres">
      <dgm:prSet presAssocID="{77760E09-123A-4870-8CFD-4B642C6A9A5E}" presName="c17" presStyleLbl="node1" presStyleIdx="16" presStyleCnt="19"/>
      <dgm:spPr/>
    </dgm:pt>
    <dgm:pt modelId="{5C1E255B-BCC0-458B-81F7-E4C14DE9555E}" type="pres">
      <dgm:prSet presAssocID="{77760E09-123A-4870-8CFD-4B642C6A9A5E}" presName="c18" presStyleLbl="node1" presStyleIdx="17" presStyleCnt="19"/>
      <dgm:spPr/>
    </dgm:pt>
    <dgm:pt modelId="{A05E3EFE-67AD-44C3-81CE-517FEEBB7AB8}" type="pres">
      <dgm:prSet presAssocID="{7696ABAF-5437-4EF0-8846-E54577C9156F}" presName="chevronComposite1" presStyleCnt="0"/>
      <dgm:spPr/>
    </dgm:pt>
    <dgm:pt modelId="{0B8E965D-9879-4388-80C2-C722A889B6CF}" type="pres">
      <dgm:prSet presAssocID="{7696ABAF-5437-4EF0-8846-E54577C9156F}" presName="chevron1" presStyleLbl="sibTrans2D1" presStyleIdx="0" presStyleCnt="2"/>
      <dgm:spPr/>
    </dgm:pt>
    <dgm:pt modelId="{0DDCFEF3-D040-49F8-8636-F3BE97DAD98A}" type="pres">
      <dgm:prSet presAssocID="{7696ABAF-5437-4EF0-8846-E54577C9156F}" presName="spChevron1" presStyleCnt="0"/>
      <dgm:spPr/>
    </dgm:pt>
    <dgm:pt modelId="{EE8C5CC0-F0F0-4496-8B63-E7571E13A4B8}" type="pres">
      <dgm:prSet presAssocID="{7696ABAF-5437-4EF0-8846-E54577C9156F}" presName="overlap" presStyleCnt="0"/>
      <dgm:spPr/>
    </dgm:pt>
    <dgm:pt modelId="{625A11D4-B2C7-4BDE-A24A-3D27509B7833}" type="pres">
      <dgm:prSet presAssocID="{7696ABAF-5437-4EF0-8846-E54577C9156F}" presName="chevronComposite2" presStyleCnt="0"/>
      <dgm:spPr/>
    </dgm:pt>
    <dgm:pt modelId="{A0449CB6-66C1-4D7A-A4D5-50EF79DD625A}" type="pres">
      <dgm:prSet presAssocID="{7696ABAF-5437-4EF0-8846-E54577C9156F}" presName="chevron2" presStyleLbl="sibTrans2D1" presStyleIdx="1" presStyleCnt="2"/>
      <dgm:spPr/>
    </dgm:pt>
    <dgm:pt modelId="{2B797C00-994F-45FE-A9A2-5655A5EA9C61}" type="pres">
      <dgm:prSet presAssocID="{7696ABAF-5437-4EF0-8846-E54577C9156F}" presName="spChevron2" presStyleCnt="0"/>
      <dgm:spPr/>
    </dgm:pt>
    <dgm:pt modelId="{C75FA350-FCE3-4331-9F39-D5620FE5106B}" type="pres">
      <dgm:prSet presAssocID="{0A44A99E-8924-4C0C-9BE7-ECE4DB93D639}" presName="last" presStyleCnt="0"/>
      <dgm:spPr/>
    </dgm:pt>
    <dgm:pt modelId="{8244150F-E97A-4888-8466-F4C32263981F}" type="pres">
      <dgm:prSet presAssocID="{0A44A99E-8924-4C0C-9BE7-ECE4DB93D639}" presName="circleTx" presStyleLbl="node1" presStyleIdx="18" presStyleCnt="19"/>
      <dgm:spPr/>
      <dgm:t>
        <a:bodyPr/>
        <a:lstStyle/>
        <a:p>
          <a:endParaRPr lang="en-US"/>
        </a:p>
      </dgm:t>
    </dgm:pt>
    <dgm:pt modelId="{41EFA3A3-774F-4CC8-A698-70E9756D43C7}" type="pres">
      <dgm:prSet presAssocID="{0A44A99E-8924-4C0C-9BE7-ECE4DB93D639}" presName="desTxN" presStyleLbl="revTx" presStyleIdx="2" presStyleCnt="3">
        <dgm:presLayoutVars>
          <dgm:bulletEnabled val="1"/>
        </dgm:presLayoutVars>
      </dgm:prSet>
      <dgm:spPr/>
      <dgm:t>
        <a:bodyPr/>
        <a:lstStyle/>
        <a:p>
          <a:endParaRPr lang="en-US"/>
        </a:p>
      </dgm:t>
    </dgm:pt>
    <dgm:pt modelId="{E46A59BC-29EE-496C-9D07-D48C330A6351}" type="pres">
      <dgm:prSet presAssocID="{0A44A99E-8924-4C0C-9BE7-ECE4DB93D639}" presName="spN" presStyleCnt="0"/>
      <dgm:spPr/>
    </dgm:pt>
  </dgm:ptLst>
  <dgm:cxnLst>
    <dgm:cxn modelId="{C9DD783C-4D8E-4E29-923C-83317E422237}" srcId="{D5A52555-DF48-49CE-BFE9-C7B238F643F4}" destId="{0A44A99E-8924-4C0C-9BE7-ECE4DB93D639}" srcOrd="1" destOrd="0" parTransId="{43DB7F77-3810-480E-9611-6FC4A195C36C}" sibTransId="{AFB52477-DA83-4C58-9E44-D49B3BD7FD0A}"/>
    <dgm:cxn modelId="{F1FA7D88-AB4B-4A0E-A0FF-94ED77D4A5EE}" srcId="{77760E09-123A-4870-8CFD-4B642C6A9A5E}" destId="{BA2A7B16-D069-451B-B530-5A5385CB1CBF}" srcOrd="0" destOrd="0" parTransId="{A03A5BBF-FEE9-4229-828F-016627AA0D0E}" sibTransId="{97712D60-6EA5-4D4B-951B-95875029F116}"/>
    <dgm:cxn modelId="{A5203D8C-3DEF-4878-A073-A1B0DAA98AF5}" type="presOf" srcId="{77760E09-123A-4870-8CFD-4B642C6A9A5E}" destId="{569A9797-47E5-4414-8BC3-9FAE102B4148}" srcOrd="0" destOrd="0" presId="urn:microsoft.com/office/officeart/2009/3/layout/RandomtoResultProcess"/>
    <dgm:cxn modelId="{E3389FF7-FAF9-4E0C-AB73-4A945ACD4985}" srcId="{0A44A99E-8924-4C0C-9BE7-ECE4DB93D639}" destId="{B32CCA18-4156-4C11-B140-70F56D31C1AD}" srcOrd="0" destOrd="0" parTransId="{36C6A386-B566-4610-82BF-CAE57D132818}" sibTransId="{321E6819-C708-4A99-90CE-4B21F575B754}"/>
    <dgm:cxn modelId="{8DCA55B5-081B-4C76-990C-0429BDA6A795}" type="presOf" srcId="{D5A52555-DF48-49CE-BFE9-C7B238F643F4}" destId="{C952573A-DA55-4338-8A8B-0B4F4CFB0C19}" srcOrd="0" destOrd="0" presId="urn:microsoft.com/office/officeart/2009/3/layout/RandomtoResultProcess"/>
    <dgm:cxn modelId="{6088C8FA-A270-4300-871A-A4715ABEF59D}" type="presOf" srcId="{0A44A99E-8924-4C0C-9BE7-ECE4DB93D639}" destId="{8244150F-E97A-4888-8466-F4C32263981F}" srcOrd="0" destOrd="0" presId="urn:microsoft.com/office/officeart/2009/3/layout/RandomtoResultProcess"/>
    <dgm:cxn modelId="{55FCF6C8-852F-447C-B336-43B36974D3DC}" type="presOf" srcId="{B32CCA18-4156-4C11-B140-70F56D31C1AD}" destId="{41EFA3A3-774F-4CC8-A698-70E9756D43C7}" srcOrd="0" destOrd="0" presId="urn:microsoft.com/office/officeart/2009/3/layout/RandomtoResultProcess"/>
    <dgm:cxn modelId="{0CA24027-3FBB-4C79-A261-DC6003AF0335}" srcId="{D5A52555-DF48-49CE-BFE9-C7B238F643F4}" destId="{77760E09-123A-4870-8CFD-4B642C6A9A5E}" srcOrd="0" destOrd="0" parTransId="{51469F3A-27D5-4DF5-972D-602DF0EC7FBB}" sibTransId="{7696ABAF-5437-4EF0-8846-E54577C9156F}"/>
    <dgm:cxn modelId="{F21C3780-834A-4772-9BC1-8A757CF052AE}" type="presOf" srcId="{BA2A7B16-D069-451B-B530-5A5385CB1CBF}" destId="{28480382-4A4D-4687-A0D4-9F687C1395D6}" srcOrd="0" destOrd="0" presId="urn:microsoft.com/office/officeart/2009/3/layout/RandomtoResultProcess"/>
    <dgm:cxn modelId="{8F16979F-E687-4845-B575-6A8ACD467AFC}" type="presParOf" srcId="{C952573A-DA55-4338-8A8B-0B4F4CFB0C19}" destId="{9905DF38-8973-4926-906C-E5BD0421C76D}" srcOrd="0" destOrd="0" presId="urn:microsoft.com/office/officeart/2009/3/layout/RandomtoResultProcess"/>
    <dgm:cxn modelId="{A5B09E77-E487-499B-BB71-A08A4C610B59}" type="presParOf" srcId="{9905DF38-8973-4926-906C-E5BD0421C76D}" destId="{569A9797-47E5-4414-8BC3-9FAE102B4148}" srcOrd="0" destOrd="0" presId="urn:microsoft.com/office/officeart/2009/3/layout/RandomtoResultProcess"/>
    <dgm:cxn modelId="{DF7D8E33-B082-488C-A57A-6E8F846E7522}" type="presParOf" srcId="{9905DF38-8973-4926-906C-E5BD0421C76D}" destId="{28480382-4A4D-4687-A0D4-9F687C1395D6}" srcOrd="1" destOrd="0" presId="urn:microsoft.com/office/officeart/2009/3/layout/RandomtoResultProcess"/>
    <dgm:cxn modelId="{3A0564C0-3794-4CCB-A86F-CEE4FE651744}" type="presParOf" srcId="{9905DF38-8973-4926-906C-E5BD0421C76D}" destId="{D34C85BD-2E89-466B-B617-8C1520081A3D}" srcOrd="2" destOrd="0" presId="urn:microsoft.com/office/officeart/2009/3/layout/RandomtoResultProcess"/>
    <dgm:cxn modelId="{A8367C7C-0B69-42F8-B5F4-83F0D1982F62}" type="presParOf" srcId="{9905DF38-8973-4926-906C-E5BD0421C76D}" destId="{0A47765F-B537-4402-B8EA-AFDCCEE6A7B7}" srcOrd="3" destOrd="0" presId="urn:microsoft.com/office/officeart/2009/3/layout/RandomtoResultProcess"/>
    <dgm:cxn modelId="{95DBE87D-A2B1-43B2-899D-FC47EA7A574A}" type="presParOf" srcId="{9905DF38-8973-4926-906C-E5BD0421C76D}" destId="{3EA0EDFA-D42F-4C86-822B-6F23D5E801A4}" srcOrd="4" destOrd="0" presId="urn:microsoft.com/office/officeart/2009/3/layout/RandomtoResultProcess"/>
    <dgm:cxn modelId="{4D9E7D47-3787-4D91-8A73-6C389A247035}" type="presParOf" srcId="{9905DF38-8973-4926-906C-E5BD0421C76D}" destId="{7F89A446-75DC-43E2-A7FE-65A6E7279D09}" srcOrd="5" destOrd="0" presId="urn:microsoft.com/office/officeart/2009/3/layout/RandomtoResultProcess"/>
    <dgm:cxn modelId="{BCFDCC35-53A7-43B1-A9D5-83C07C4AE527}" type="presParOf" srcId="{9905DF38-8973-4926-906C-E5BD0421C76D}" destId="{48146EC5-7273-46D1-AE03-6C03C7338083}" srcOrd="6" destOrd="0" presId="urn:microsoft.com/office/officeart/2009/3/layout/RandomtoResultProcess"/>
    <dgm:cxn modelId="{94981F53-961E-49E6-9650-56D0B154970E}" type="presParOf" srcId="{9905DF38-8973-4926-906C-E5BD0421C76D}" destId="{EA262CC3-077C-49A5-B7D3-9A416511A8DD}" srcOrd="7" destOrd="0" presId="urn:microsoft.com/office/officeart/2009/3/layout/RandomtoResultProcess"/>
    <dgm:cxn modelId="{59E443E7-2786-482A-9C6F-BB25E239FA97}" type="presParOf" srcId="{9905DF38-8973-4926-906C-E5BD0421C76D}" destId="{82925DBC-B264-4719-9065-EDD059E28F82}" srcOrd="8" destOrd="0" presId="urn:microsoft.com/office/officeart/2009/3/layout/RandomtoResultProcess"/>
    <dgm:cxn modelId="{591AC7B2-3E87-49F0-9816-BF134C4D97BD}" type="presParOf" srcId="{9905DF38-8973-4926-906C-E5BD0421C76D}" destId="{AF7E4516-C72A-4ACE-A219-3F78C168A9EC}" srcOrd="9" destOrd="0" presId="urn:microsoft.com/office/officeart/2009/3/layout/RandomtoResultProcess"/>
    <dgm:cxn modelId="{33008275-F80A-4DC0-B45D-4190D84D6FE9}" type="presParOf" srcId="{9905DF38-8973-4926-906C-E5BD0421C76D}" destId="{83922595-2015-4981-96F4-76D4D2A40FB1}" srcOrd="10" destOrd="0" presId="urn:microsoft.com/office/officeart/2009/3/layout/RandomtoResultProcess"/>
    <dgm:cxn modelId="{08AD9E51-4004-4932-9097-60BD3C050CF3}" type="presParOf" srcId="{9905DF38-8973-4926-906C-E5BD0421C76D}" destId="{8401FEC6-389B-4C65-8911-E24D6DE6AB21}" srcOrd="11" destOrd="0" presId="urn:microsoft.com/office/officeart/2009/3/layout/RandomtoResultProcess"/>
    <dgm:cxn modelId="{FE5A8702-E9D8-47E0-9AD0-FC236F4E8B20}" type="presParOf" srcId="{9905DF38-8973-4926-906C-E5BD0421C76D}" destId="{C39DB5B1-AC1E-4FD2-8B7C-FD8970D094FE}" srcOrd="12" destOrd="0" presId="urn:microsoft.com/office/officeart/2009/3/layout/RandomtoResultProcess"/>
    <dgm:cxn modelId="{C665FAE1-78D1-441F-ABB7-B4A56B5B8C23}" type="presParOf" srcId="{9905DF38-8973-4926-906C-E5BD0421C76D}" destId="{137EA26C-DE7A-463B-AFE4-C1D4A6B3DB95}" srcOrd="13" destOrd="0" presId="urn:microsoft.com/office/officeart/2009/3/layout/RandomtoResultProcess"/>
    <dgm:cxn modelId="{E7F9D34D-5AD1-41D3-BC1B-F48ED5E1F314}" type="presParOf" srcId="{9905DF38-8973-4926-906C-E5BD0421C76D}" destId="{AA472CC3-FB48-44D1-B94F-1D3208AFECC2}" srcOrd="14" destOrd="0" presId="urn:microsoft.com/office/officeart/2009/3/layout/RandomtoResultProcess"/>
    <dgm:cxn modelId="{10C940B7-18F6-41CC-926D-00C00A2C9CE2}" type="presParOf" srcId="{9905DF38-8973-4926-906C-E5BD0421C76D}" destId="{FC5EA0E1-A524-452B-8604-E7EE71BBAD0A}" srcOrd="15" destOrd="0" presId="urn:microsoft.com/office/officeart/2009/3/layout/RandomtoResultProcess"/>
    <dgm:cxn modelId="{AB2E90E4-907E-4849-8ED2-B817E5625766}" type="presParOf" srcId="{9905DF38-8973-4926-906C-E5BD0421C76D}" destId="{AA9057F8-E4FC-4DD5-9D78-50B1B9A96CEB}" srcOrd="16" destOrd="0" presId="urn:microsoft.com/office/officeart/2009/3/layout/RandomtoResultProcess"/>
    <dgm:cxn modelId="{1324E01E-5AC3-4265-8F5D-58A04D5AFF5D}" type="presParOf" srcId="{9905DF38-8973-4926-906C-E5BD0421C76D}" destId="{93520DE8-9300-4276-8B42-530090D898ED}" srcOrd="17" destOrd="0" presId="urn:microsoft.com/office/officeart/2009/3/layout/RandomtoResultProcess"/>
    <dgm:cxn modelId="{A69F7D6E-1969-41D5-912F-0CD46825DC75}" type="presParOf" srcId="{9905DF38-8973-4926-906C-E5BD0421C76D}" destId="{DDB1D60C-061B-4D81-94E6-C179661202DC}" srcOrd="18" destOrd="0" presId="urn:microsoft.com/office/officeart/2009/3/layout/RandomtoResultProcess"/>
    <dgm:cxn modelId="{E978FE7D-7CC8-4D06-9CE1-5807D7869F01}" type="presParOf" srcId="{9905DF38-8973-4926-906C-E5BD0421C76D}" destId="{5C1E255B-BCC0-458B-81F7-E4C14DE9555E}" srcOrd="19" destOrd="0" presId="urn:microsoft.com/office/officeart/2009/3/layout/RandomtoResultProcess"/>
    <dgm:cxn modelId="{B9EFF412-25E6-4B04-BB78-F124E681A1FB}" type="presParOf" srcId="{C952573A-DA55-4338-8A8B-0B4F4CFB0C19}" destId="{A05E3EFE-67AD-44C3-81CE-517FEEBB7AB8}" srcOrd="1" destOrd="0" presId="urn:microsoft.com/office/officeart/2009/3/layout/RandomtoResultProcess"/>
    <dgm:cxn modelId="{BAFF08C2-B6E2-4A78-B077-71D09FF81680}" type="presParOf" srcId="{A05E3EFE-67AD-44C3-81CE-517FEEBB7AB8}" destId="{0B8E965D-9879-4388-80C2-C722A889B6CF}" srcOrd="0" destOrd="0" presId="urn:microsoft.com/office/officeart/2009/3/layout/RandomtoResultProcess"/>
    <dgm:cxn modelId="{9D193F0B-0EAE-43C5-95F7-D320058B62DC}" type="presParOf" srcId="{A05E3EFE-67AD-44C3-81CE-517FEEBB7AB8}" destId="{0DDCFEF3-D040-49F8-8636-F3BE97DAD98A}" srcOrd="1" destOrd="0" presId="urn:microsoft.com/office/officeart/2009/3/layout/RandomtoResultProcess"/>
    <dgm:cxn modelId="{D11E14FB-068E-4CAD-8D77-087BBB0A78B2}" type="presParOf" srcId="{C952573A-DA55-4338-8A8B-0B4F4CFB0C19}" destId="{EE8C5CC0-F0F0-4496-8B63-E7571E13A4B8}" srcOrd="2" destOrd="0" presId="urn:microsoft.com/office/officeart/2009/3/layout/RandomtoResultProcess"/>
    <dgm:cxn modelId="{E579C1B0-5163-41CB-8370-9A75A7A9DF6E}" type="presParOf" srcId="{C952573A-DA55-4338-8A8B-0B4F4CFB0C19}" destId="{625A11D4-B2C7-4BDE-A24A-3D27509B7833}" srcOrd="3" destOrd="0" presId="urn:microsoft.com/office/officeart/2009/3/layout/RandomtoResultProcess"/>
    <dgm:cxn modelId="{7CCE0717-7058-4E42-8508-1F484FD70BD0}" type="presParOf" srcId="{625A11D4-B2C7-4BDE-A24A-3D27509B7833}" destId="{A0449CB6-66C1-4D7A-A4D5-50EF79DD625A}" srcOrd="0" destOrd="0" presId="urn:microsoft.com/office/officeart/2009/3/layout/RandomtoResultProcess"/>
    <dgm:cxn modelId="{F946BF42-4F7B-4CC7-B6B9-B997C388E727}" type="presParOf" srcId="{625A11D4-B2C7-4BDE-A24A-3D27509B7833}" destId="{2B797C00-994F-45FE-A9A2-5655A5EA9C61}" srcOrd="1" destOrd="0" presId="urn:microsoft.com/office/officeart/2009/3/layout/RandomtoResultProcess"/>
    <dgm:cxn modelId="{2960E029-A98E-4113-911B-5B0185051D87}" type="presParOf" srcId="{C952573A-DA55-4338-8A8B-0B4F4CFB0C19}" destId="{C75FA350-FCE3-4331-9F39-D5620FE5106B}" srcOrd="4" destOrd="0" presId="urn:microsoft.com/office/officeart/2009/3/layout/RandomtoResultProcess"/>
    <dgm:cxn modelId="{CA78627C-B709-417E-B9C3-9661B49134FB}" type="presParOf" srcId="{C75FA350-FCE3-4331-9F39-D5620FE5106B}" destId="{8244150F-E97A-4888-8466-F4C32263981F}" srcOrd="0" destOrd="0" presId="urn:microsoft.com/office/officeart/2009/3/layout/RandomtoResultProcess"/>
    <dgm:cxn modelId="{D00BEBDE-DF96-4650-A6C7-EB8C6B9C5769}" type="presParOf" srcId="{C75FA350-FCE3-4331-9F39-D5620FE5106B}" destId="{41EFA3A3-774F-4CC8-A698-70E9756D43C7}" srcOrd="1" destOrd="0" presId="urn:microsoft.com/office/officeart/2009/3/layout/RandomtoResultProcess"/>
    <dgm:cxn modelId="{0EF3DDBD-EFC1-450A-AD77-6234D9801B42}" type="presParOf" srcId="{C75FA350-FCE3-4331-9F39-D5620FE5106B}" destId="{E46A59BC-29EE-496C-9D07-D48C330A6351}"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E0A2CF-B0F3-46C9-817F-1F685AE7E9EB}" type="doc">
      <dgm:prSet loTypeId="urn:microsoft.com/office/officeart/2005/8/layout/pyramid2" loCatId="list" qsTypeId="urn:microsoft.com/office/officeart/2005/8/quickstyle/simple4" qsCatId="simple" csTypeId="urn:microsoft.com/office/officeart/2005/8/colors/colorful1" csCatId="colorful" phldr="1"/>
      <dgm:spPr/>
    </dgm:pt>
    <dgm:pt modelId="{82153371-4630-4D1D-BC80-DAB34DB2EADE}">
      <dgm:prSet phldrT="[Text]"/>
      <dgm:spPr/>
      <dgm:t>
        <a:bodyPr/>
        <a:lstStyle/>
        <a:p>
          <a:r>
            <a:rPr lang="en-US" smtClean="0"/>
            <a:t>Empowerment</a:t>
          </a:r>
          <a:endParaRPr lang="en-US" dirty="0"/>
        </a:p>
      </dgm:t>
    </dgm:pt>
    <dgm:pt modelId="{C68B07F1-92C3-4326-B709-3CB3269D81E6}" type="parTrans" cxnId="{E810576A-6824-4469-8005-FA7E37671040}">
      <dgm:prSet/>
      <dgm:spPr/>
      <dgm:t>
        <a:bodyPr/>
        <a:lstStyle/>
        <a:p>
          <a:endParaRPr lang="en-US"/>
        </a:p>
      </dgm:t>
    </dgm:pt>
    <dgm:pt modelId="{46A504A7-6A1B-481C-B4CC-BA006877A5A3}" type="sibTrans" cxnId="{E810576A-6824-4469-8005-FA7E37671040}">
      <dgm:prSet/>
      <dgm:spPr/>
      <dgm:t>
        <a:bodyPr/>
        <a:lstStyle/>
        <a:p>
          <a:endParaRPr lang="en-US"/>
        </a:p>
      </dgm:t>
    </dgm:pt>
    <dgm:pt modelId="{94047C1B-0F1F-4A59-B233-69D5A56D5F32}">
      <dgm:prSet phldrT="[Text]"/>
      <dgm:spPr/>
      <dgm:t>
        <a:bodyPr/>
        <a:lstStyle/>
        <a:p>
          <a:r>
            <a:rPr lang="en-US" smtClean="0"/>
            <a:t>Supportive</a:t>
          </a:r>
          <a:endParaRPr lang="en-US" dirty="0"/>
        </a:p>
      </dgm:t>
    </dgm:pt>
    <dgm:pt modelId="{D9CEC17A-AB8A-47B3-BF6D-E03AF403688C}" type="parTrans" cxnId="{532D49C1-4CB1-4CD9-A6F9-4A7ABB9861C2}">
      <dgm:prSet/>
      <dgm:spPr/>
      <dgm:t>
        <a:bodyPr/>
        <a:lstStyle/>
        <a:p>
          <a:endParaRPr lang="en-US"/>
        </a:p>
      </dgm:t>
    </dgm:pt>
    <dgm:pt modelId="{A76AB83A-830B-4F7F-82BB-DAB632E8020D}" type="sibTrans" cxnId="{532D49C1-4CB1-4CD9-A6F9-4A7ABB9861C2}">
      <dgm:prSet/>
      <dgm:spPr/>
      <dgm:t>
        <a:bodyPr/>
        <a:lstStyle/>
        <a:p>
          <a:endParaRPr lang="en-US"/>
        </a:p>
      </dgm:t>
    </dgm:pt>
    <dgm:pt modelId="{BB30C47A-255F-430D-9B57-99FC04684A14}">
      <dgm:prSet phldrT="[Text]"/>
      <dgm:spPr/>
      <dgm:t>
        <a:bodyPr/>
        <a:lstStyle/>
        <a:p>
          <a:r>
            <a:rPr lang="en-US" smtClean="0"/>
            <a:t>Cooperative</a:t>
          </a:r>
          <a:endParaRPr lang="en-US" dirty="0"/>
        </a:p>
      </dgm:t>
    </dgm:pt>
    <dgm:pt modelId="{3D6FCB6C-FF4C-40E5-B88B-A32C48CC1E60}" type="parTrans" cxnId="{4553C74C-712A-4B88-8B09-E3D9B5DA9772}">
      <dgm:prSet/>
      <dgm:spPr/>
      <dgm:t>
        <a:bodyPr/>
        <a:lstStyle/>
        <a:p>
          <a:endParaRPr lang="en-US"/>
        </a:p>
      </dgm:t>
    </dgm:pt>
    <dgm:pt modelId="{6DC47D47-98FC-4843-BE69-778788E10ACB}" type="sibTrans" cxnId="{4553C74C-712A-4B88-8B09-E3D9B5DA9772}">
      <dgm:prSet/>
      <dgm:spPr/>
      <dgm:t>
        <a:bodyPr/>
        <a:lstStyle/>
        <a:p>
          <a:endParaRPr lang="en-US"/>
        </a:p>
      </dgm:t>
    </dgm:pt>
    <dgm:pt modelId="{B006B81F-76B5-41DF-9803-3E86853A2334}">
      <dgm:prSet phldrT="[Text]"/>
      <dgm:spPr/>
      <dgm:t>
        <a:bodyPr/>
        <a:lstStyle/>
        <a:p>
          <a:r>
            <a:rPr lang="en-US" smtClean="0"/>
            <a:t>Open</a:t>
          </a:r>
          <a:endParaRPr lang="en-US" dirty="0"/>
        </a:p>
      </dgm:t>
    </dgm:pt>
    <dgm:pt modelId="{4AD66BE7-18B6-4DC2-AFD0-FD85956E57B2}" type="parTrans" cxnId="{1BB4EFA3-1AC2-4F05-BB8D-E696858B529F}">
      <dgm:prSet/>
      <dgm:spPr/>
      <dgm:t>
        <a:bodyPr/>
        <a:lstStyle/>
        <a:p>
          <a:endParaRPr lang="en-US"/>
        </a:p>
      </dgm:t>
    </dgm:pt>
    <dgm:pt modelId="{96108E77-80F9-4AA6-8F6E-F2D85B51EBE7}" type="sibTrans" cxnId="{1BB4EFA3-1AC2-4F05-BB8D-E696858B529F}">
      <dgm:prSet/>
      <dgm:spPr/>
      <dgm:t>
        <a:bodyPr/>
        <a:lstStyle/>
        <a:p>
          <a:endParaRPr lang="en-US"/>
        </a:p>
      </dgm:t>
    </dgm:pt>
    <dgm:pt modelId="{FEA1725E-2CF8-4DBB-B831-5684D09552B1}">
      <dgm:prSet phldrT="[Text]"/>
      <dgm:spPr/>
      <dgm:t>
        <a:bodyPr/>
        <a:lstStyle/>
        <a:p>
          <a:r>
            <a:rPr lang="en-US" smtClean="0"/>
            <a:t>Fair</a:t>
          </a:r>
          <a:endParaRPr lang="en-US" dirty="0"/>
        </a:p>
      </dgm:t>
    </dgm:pt>
    <dgm:pt modelId="{287A812E-8968-47E6-A402-E730D64CDD07}" type="parTrans" cxnId="{10966139-1CB0-4289-89CC-168C6618F463}">
      <dgm:prSet/>
      <dgm:spPr/>
      <dgm:t>
        <a:bodyPr/>
        <a:lstStyle/>
        <a:p>
          <a:endParaRPr lang="en-US"/>
        </a:p>
      </dgm:t>
    </dgm:pt>
    <dgm:pt modelId="{409F1D64-17AB-49D1-A4BB-ACB8A466CB45}" type="sibTrans" cxnId="{10966139-1CB0-4289-89CC-168C6618F463}">
      <dgm:prSet/>
      <dgm:spPr/>
      <dgm:t>
        <a:bodyPr/>
        <a:lstStyle/>
        <a:p>
          <a:endParaRPr lang="en-US"/>
        </a:p>
      </dgm:t>
    </dgm:pt>
    <dgm:pt modelId="{ECE6DCE7-A2C0-4101-BC62-0B835DDF61E6}" type="pres">
      <dgm:prSet presAssocID="{E2E0A2CF-B0F3-46C9-817F-1F685AE7E9EB}" presName="compositeShape" presStyleCnt="0">
        <dgm:presLayoutVars>
          <dgm:dir/>
          <dgm:resizeHandles/>
        </dgm:presLayoutVars>
      </dgm:prSet>
      <dgm:spPr/>
    </dgm:pt>
    <dgm:pt modelId="{D6DA2420-1C89-41C0-B638-FF1A780619EA}" type="pres">
      <dgm:prSet presAssocID="{E2E0A2CF-B0F3-46C9-817F-1F685AE7E9EB}" presName="pyramid" presStyleLbl="node1" presStyleIdx="0" presStyleCnt="1"/>
      <dgm:spPr/>
    </dgm:pt>
    <dgm:pt modelId="{F3C42AFA-DBFC-4578-BFE8-AF542CEA8DDF}" type="pres">
      <dgm:prSet presAssocID="{E2E0A2CF-B0F3-46C9-817F-1F685AE7E9EB}" presName="theList" presStyleCnt="0"/>
      <dgm:spPr/>
    </dgm:pt>
    <dgm:pt modelId="{56AF3C84-136B-46DD-9A62-583AF88BF4E2}" type="pres">
      <dgm:prSet presAssocID="{82153371-4630-4D1D-BC80-DAB34DB2EADE}" presName="aNode" presStyleLbl="fgAcc1" presStyleIdx="0" presStyleCnt="5">
        <dgm:presLayoutVars>
          <dgm:bulletEnabled val="1"/>
        </dgm:presLayoutVars>
      </dgm:prSet>
      <dgm:spPr/>
      <dgm:t>
        <a:bodyPr/>
        <a:lstStyle/>
        <a:p>
          <a:endParaRPr lang="en-US"/>
        </a:p>
      </dgm:t>
    </dgm:pt>
    <dgm:pt modelId="{3D5A7C07-39D9-4E8B-9BFE-E358AD085EFF}" type="pres">
      <dgm:prSet presAssocID="{82153371-4630-4D1D-BC80-DAB34DB2EADE}" presName="aSpace" presStyleCnt="0"/>
      <dgm:spPr/>
    </dgm:pt>
    <dgm:pt modelId="{41B7FEF6-1727-44B9-9554-80ADD084BDF9}" type="pres">
      <dgm:prSet presAssocID="{94047C1B-0F1F-4A59-B233-69D5A56D5F32}" presName="aNode" presStyleLbl="fgAcc1" presStyleIdx="1" presStyleCnt="5">
        <dgm:presLayoutVars>
          <dgm:bulletEnabled val="1"/>
        </dgm:presLayoutVars>
      </dgm:prSet>
      <dgm:spPr/>
      <dgm:t>
        <a:bodyPr/>
        <a:lstStyle/>
        <a:p>
          <a:endParaRPr lang="en-US"/>
        </a:p>
      </dgm:t>
    </dgm:pt>
    <dgm:pt modelId="{EA912837-0D84-4144-947C-185AE31F2482}" type="pres">
      <dgm:prSet presAssocID="{94047C1B-0F1F-4A59-B233-69D5A56D5F32}" presName="aSpace" presStyleCnt="0"/>
      <dgm:spPr/>
    </dgm:pt>
    <dgm:pt modelId="{7AA66FEA-D7D8-4D68-938D-86CF12B3C637}" type="pres">
      <dgm:prSet presAssocID="{BB30C47A-255F-430D-9B57-99FC04684A14}" presName="aNode" presStyleLbl="fgAcc1" presStyleIdx="2" presStyleCnt="5">
        <dgm:presLayoutVars>
          <dgm:bulletEnabled val="1"/>
        </dgm:presLayoutVars>
      </dgm:prSet>
      <dgm:spPr/>
      <dgm:t>
        <a:bodyPr/>
        <a:lstStyle/>
        <a:p>
          <a:endParaRPr lang="en-US"/>
        </a:p>
      </dgm:t>
    </dgm:pt>
    <dgm:pt modelId="{ACF77247-21FC-449F-B0E3-F13420CCADB5}" type="pres">
      <dgm:prSet presAssocID="{BB30C47A-255F-430D-9B57-99FC04684A14}" presName="aSpace" presStyleCnt="0"/>
      <dgm:spPr/>
    </dgm:pt>
    <dgm:pt modelId="{336A63CE-29BE-4C02-92C7-6ACF02C3AEF5}" type="pres">
      <dgm:prSet presAssocID="{B006B81F-76B5-41DF-9803-3E86853A2334}" presName="aNode" presStyleLbl="fgAcc1" presStyleIdx="3" presStyleCnt="5">
        <dgm:presLayoutVars>
          <dgm:bulletEnabled val="1"/>
        </dgm:presLayoutVars>
      </dgm:prSet>
      <dgm:spPr/>
      <dgm:t>
        <a:bodyPr/>
        <a:lstStyle/>
        <a:p>
          <a:endParaRPr lang="en-US"/>
        </a:p>
      </dgm:t>
    </dgm:pt>
    <dgm:pt modelId="{BE5E3964-DBDF-4964-8F3E-491BDDF87B3B}" type="pres">
      <dgm:prSet presAssocID="{B006B81F-76B5-41DF-9803-3E86853A2334}" presName="aSpace" presStyleCnt="0"/>
      <dgm:spPr/>
    </dgm:pt>
    <dgm:pt modelId="{4039CE10-8A98-45A2-BA49-6A42496E2DD3}" type="pres">
      <dgm:prSet presAssocID="{FEA1725E-2CF8-4DBB-B831-5684D09552B1}" presName="aNode" presStyleLbl="fgAcc1" presStyleIdx="4" presStyleCnt="5">
        <dgm:presLayoutVars>
          <dgm:bulletEnabled val="1"/>
        </dgm:presLayoutVars>
      </dgm:prSet>
      <dgm:spPr/>
      <dgm:t>
        <a:bodyPr/>
        <a:lstStyle/>
        <a:p>
          <a:endParaRPr lang="en-US"/>
        </a:p>
      </dgm:t>
    </dgm:pt>
    <dgm:pt modelId="{0434373B-77BE-4114-A65B-1BAD8325AE7B}" type="pres">
      <dgm:prSet presAssocID="{FEA1725E-2CF8-4DBB-B831-5684D09552B1}" presName="aSpace" presStyleCnt="0"/>
      <dgm:spPr/>
    </dgm:pt>
  </dgm:ptLst>
  <dgm:cxnLst>
    <dgm:cxn modelId="{22496997-AC64-4A9B-861B-BF562BCCB428}" type="presOf" srcId="{B006B81F-76B5-41DF-9803-3E86853A2334}" destId="{336A63CE-29BE-4C02-92C7-6ACF02C3AEF5}" srcOrd="0" destOrd="0" presId="urn:microsoft.com/office/officeart/2005/8/layout/pyramid2"/>
    <dgm:cxn modelId="{237A3829-E588-4F1C-8134-D4C26D2E78EF}" type="presOf" srcId="{BB30C47A-255F-430D-9B57-99FC04684A14}" destId="{7AA66FEA-D7D8-4D68-938D-86CF12B3C637}" srcOrd="0" destOrd="0" presId="urn:microsoft.com/office/officeart/2005/8/layout/pyramid2"/>
    <dgm:cxn modelId="{60EAFFB6-F1A2-435A-9E3E-F01FDE41860C}" type="presOf" srcId="{94047C1B-0F1F-4A59-B233-69D5A56D5F32}" destId="{41B7FEF6-1727-44B9-9554-80ADD084BDF9}" srcOrd="0" destOrd="0" presId="urn:microsoft.com/office/officeart/2005/8/layout/pyramid2"/>
    <dgm:cxn modelId="{A11C4379-AC9D-407B-9F6A-2B118F7C6B70}" type="presOf" srcId="{82153371-4630-4D1D-BC80-DAB34DB2EADE}" destId="{56AF3C84-136B-46DD-9A62-583AF88BF4E2}" srcOrd="0" destOrd="0" presId="urn:microsoft.com/office/officeart/2005/8/layout/pyramid2"/>
    <dgm:cxn modelId="{CB241270-230C-4B7D-9213-708FE6141523}" type="presOf" srcId="{FEA1725E-2CF8-4DBB-B831-5684D09552B1}" destId="{4039CE10-8A98-45A2-BA49-6A42496E2DD3}" srcOrd="0" destOrd="0" presId="urn:microsoft.com/office/officeart/2005/8/layout/pyramid2"/>
    <dgm:cxn modelId="{1BB4EFA3-1AC2-4F05-BB8D-E696858B529F}" srcId="{E2E0A2CF-B0F3-46C9-817F-1F685AE7E9EB}" destId="{B006B81F-76B5-41DF-9803-3E86853A2334}" srcOrd="3" destOrd="0" parTransId="{4AD66BE7-18B6-4DC2-AFD0-FD85956E57B2}" sibTransId="{96108E77-80F9-4AA6-8F6E-F2D85B51EBE7}"/>
    <dgm:cxn modelId="{4553C74C-712A-4B88-8B09-E3D9B5DA9772}" srcId="{E2E0A2CF-B0F3-46C9-817F-1F685AE7E9EB}" destId="{BB30C47A-255F-430D-9B57-99FC04684A14}" srcOrd="2" destOrd="0" parTransId="{3D6FCB6C-FF4C-40E5-B88B-A32C48CC1E60}" sibTransId="{6DC47D47-98FC-4843-BE69-778788E10ACB}"/>
    <dgm:cxn modelId="{30FE2BA5-D543-4B74-9FDE-D71F0B10D99E}" type="presOf" srcId="{E2E0A2CF-B0F3-46C9-817F-1F685AE7E9EB}" destId="{ECE6DCE7-A2C0-4101-BC62-0B835DDF61E6}" srcOrd="0" destOrd="0" presId="urn:microsoft.com/office/officeart/2005/8/layout/pyramid2"/>
    <dgm:cxn modelId="{E810576A-6824-4469-8005-FA7E37671040}" srcId="{E2E0A2CF-B0F3-46C9-817F-1F685AE7E9EB}" destId="{82153371-4630-4D1D-BC80-DAB34DB2EADE}" srcOrd="0" destOrd="0" parTransId="{C68B07F1-92C3-4326-B709-3CB3269D81E6}" sibTransId="{46A504A7-6A1B-481C-B4CC-BA006877A5A3}"/>
    <dgm:cxn modelId="{10966139-1CB0-4289-89CC-168C6618F463}" srcId="{E2E0A2CF-B0F3-46C9-817F-1F685AE7E9EB}" destId="{FEA1725E-2CF8-4DBB-B831-5684D09552B1}" srcOrd="4" destOrd="0" parTransId="{287A812E-8968-47E6-A402-E730D64CDD07}" sibTransId="{409F1D64-17AB-49D1-A4BB-ACB8A466CB45}"/>
    <dgm:cxn modelId="{532D49C1-4CB1-4CD9-A6F9-4A7ABB9861C2}" srcId="{E2E0A2CF-B0F3-46C9-817F-1F685AE7E9EB}" destId="{94047C1B-0F1F-4A59-B233-69D5A56D5F32}" srcOrd="1" destOrd="0" parTransId="{D9CEC17A-AB8A-47B3-BF6D-E03AF403688C}" sibTransId="{A76AB83A-830B-4F7F-82BB-DAB632E8020D}"/>
    <dgm:cxn modelId="{0CF5796E-84FB-425B-860F-9F9D89E9E526}" type="presParOf" srcId="{ECE6DCE7-A2C0-4101-BC62-0B835DDF61E6}" destId="{D6DA2420-1C89-41C0-B638-FF1A780619EA}" srcOrd="0" destOrd="0" presId="urn:microsoft.com/office/officeart/2005/8/layout/pyramid2"/>
    <dgm:cxn modelId="{9D476C7D-5E58-488C-97D4-8C37E30DEE82}" type="presParOf" srcId="{ECE6DCE7-A2C0-4101-BC62-0B835DDF61E6}" destId="{F3C42AFA-DBFC-4578-BFE8-AF542CEA8DDF}" srcOrd="1" destOrd="0" presId="urn:microsoft.com/office/officeart/2005/8/layout/pyramid2"/>
    <dgm:cxn modelId="{4DF7C990-9579-4FD1-8813-31A690B75C3B}" type="presParOf" srcId="{F3C42AFA-DBFC-4578-BFE8-AF542CEA8DDF}" destId="{56AF3C84-136B-46DD-9A62-583AF88BF4E2}" srcOrd="0" destOrd="0" presId="urn:microsoft.com/office/officeart/2005/8/layout/pyramid2"/>
    <dgm:cxn modelId="{EBC243E8-BB4A-4F0B-8651-23C79102A90C}" type="presParOf" srcId="{F3C42AFA-DBFC-4578-BFE8-AF542CEA8DDF}" destId="{3D5A7C07-39D9-4E8B-9BFE-E358AD085EFF}" srcOrd="1" destOrd="0" presId="urn:microsoft.com/office/officeart/2005/8/layout/pyramid2"/>
    <dgm:cxn modelId="{C5652CFB-6A0A-4419-A1A2-503B0AB3E2D7}" type="presParOf" srcId="{F3C42AFA-DBFC-4578-BFE8-AF542CEA8DDF}" destId="{41B7FEF6-1727-44B9-9554-80ADD084BDF9}" srcOrd="2" destOrd="0" presId="urn:microsoft.com/office/officeart/2005/8/layout/pyramid2"/>
    <dgm:cxn modelId="{8C37C350-8DD9-40A8-BC73-0EA9FC95CB86}" type="presParOf" srcId="{F3C42AFA-DBFC-4578-BFE8-AF542CEA8DDF}" destId="{EA912837-0D84-4144-947C-185AE31F2482}" srcOrd="3" destOrd="0" presId="urn:microsoft.com/office/officeart/2005/8/layout/pyramid2"/>
    <dgm:cxn modelId="{84B78E9E-0558-45C4-8347-8E488466B1DB}" type="presParOf" srcId="{F3C42AFA-DBFC-4578-BFE8-AF542CEA8DDF}" destId="{7AA66FEA-D7D8-4D68-938D-86CF12B3C637}" srcOrd="4" destOrd="0" presId="urn:microsoft.com/office/officeart/2005/8/layout/pyramid2"/>
    <dgm:cxn modelId="{F3ECAC78-6031-4EED-8299-99BA62A303DC}" type="presParOf" srcId="{F3C42AFA-DBFC-4578-BFE8-AF542CEA8DDF}" destId="{ACF77247-21FC-449F-B0E3-F13420CCADB5}" srcOrd="5" destOrd="0" presId="urn:microsoft.com/office/officeart/2005/8/layout/pyramid2"/>
    <dgm:cxn modelId="{3F3257D5-C677-4F1B-A91A-4039701E7428}" type="presParOf" srcId="{F3C42AFA-DBFC-4578-BFE8-AF542CEA8DDF}" destId="{336A63CE-29BE-4C02-92C7-6ACF02C3AEF5}" srcOrd="6" destOrd="0" presId="urn:microsoft.com/office/officeart/2005/8/layout/pyramid2"/>
    <dgm:cxn modelId="{D4D5375E-5985-459E-968B-979233638B44}" type="presParOf" srcId="{F3C42AFA-DBFC-4578-BFE8-AF542CEA8DDF}" destId="{BE5E3964-DBDF-4964-8F3E-491BDDF87B3B}" srcOrd="7" destOrd="0" presId="urn:microsoft.com/office/officeart/2005/8/layout/pyramid2"/>
    <dgm:cxn modelId="{7DAFC8D9-856C-4B27-9B6D-01196E0D6B25}" type="presParOf" srcId="{F3C42AFA-DBFC-4578-BFE8-AF542CEA8DDF}" destId="{4039CE10-8A98-45A2-BA49-6A42496E2DD3}" srcOrd="8" destOrd="0" presId="urn:microsoft.com/office/officeart/2005/8/layout/pyramid2"/>
    <dgm:cxn modelId="{00B14436-0172-4D5C-B31E-B338666E165C}" type="presParOf" srcId="{F3C42AFA-DBFC-4578-BFE8-AF542CEA8DDF}" destId="{0434373B-77BE-4114-A65B-1BAD8325AE7B}"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33933A2-D49E-4C71-BF81-C813CFCD7E15}" type="datetimeFigureOut">
              <a:rPr lang="en-US" smtClean="0"/>
              <a:t>3/13/2016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5002422-78DF-439C-BD17-410E0816F770}" type="slidenum">
              <a:rPr lang="en-US" smtClean="0"/>
              <a:t>‹#›</a:t>
            </a:fld>
            <a:endParaRPr lang="en-US"/>
          </a:p>
        </p:txBody>
      </p:sp>
    </p:spTree>
    <p:extLst>
      <p:ext uri="{BB962C8B-B14F-4D97-AF65-F5344CB8AC3E}">
        <p14:creationId xmlns:p14="http://schemas.microsoft.com/office/powerpoint/2010/main" val="3709501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ADCF9B-DBF3-4BFB-B4BD-A886549B7911}" type="datetimeFigureOut">
              <a:rPr lang="en-US" smtClean="0"/>
              <a:t>3/13/2016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1E822E6-8464-4DB6-94A9-6177B2B2AF93}" type="slidenum">
              <a:rPr lang="en-US" smtClean="0"/>
              <a:t>‹#›</a:t>
            </a:fld>
            <a:endParaRPr lang="en-US"/>
          </a:p>
        </p:txBody>
      </p:sp>
    </p:spTree>
    <p:extLst>
      <p:ext uri="{BB962C8B-B14F-4D97-AF65-F5344CB8AC3E}">
        <p14:creationId xmlns:p14="http://schemas.microsoft.com/office/powerpoint/2010/main" val="225082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E8CE37-4EBB-4AF6-BA60-1BB33DF2098A}" type="slidenum">
              <a:rPr lang="en-US" smtClean="0"/>
              <a:pPr/>
              <a:t>1</a:t>
            </a:fld>
            <a:endParaRPr lang="en-US"/>
          </a:p>
        </p:txBody>
      </p:sp>
    </p:spTree>
    <p:extLst>
      <p:ext uri="{BB962C8B-B14F-4D97-AF65-F5344CB8AC3E}">
        <p14:creationId xmlns:p14="http://schemas.microsoft.com/office/powerpoint/2010/main" val="1040684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89652-D98C-4117-9D42-7E1AC263269C}" type="slidenum">
              <a:rPr lang="en-US" smtClean="0"/>
              <a:pPr/>
              <a:t>33</a:t>
            </a:fld>
            <a:endParaRPr lang="en-US" dirty="0"/>
          </a:p>
        </p:txBody>
      </p:sp>
    </p:spTree>
    <p:extLst>
      <p:ext uri="{BB962C8B-B14F-4D97-AF65-F5344CB8AC3E}">
        <p14:creationId xmlns:p14="http://schemas.microsoft.com/office/powerpoint/2010/main" val="166502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415790"/>
            <a:ext cx="6553200" cy="4652010"/>
          </a:xfrm>
        </p:spPr>
        <p:txBody>
          <a:bodyPr lIns="91435" tIns="45717" rIns="91435" bIns="45717">
            <a:noAutofit/>
          </a:bodyPr>
          <a:lstStyle/>
          <a:p>
            <a:r>
              <a:rPr lang="en-US" sz="1400" dirty="0"/>
              <a:t>D&amp;I are also fostered by having </a:t>
            </a:r>
            <a:r>
              <a:rPr lang="en-US" sz="1400" b="1" dirty="0"/>
              <a:t>Openness </a:t>
            </a:r>
            <a:r>
              <a:rPr lang="en-US" sz="1400" dirty="0"/>
              <a:t>as a way of doing business. In an open work environment, creativity and innovation are rewarded, policies and  programs promote diversity in the workplace and supervisors and team leaders are committed to a workforce drawn from all segments of society as they work well with employees of different backgrounds</a:t>
            </a:r>
          </a:p>
          <a:p>
            <a:r>
              <a:rPr lang="en-US" sz="1400" dirty="0"/>
              <a:t> </a:t>
            </a:r>
          </a:p>
          <a:p>
            <a:r>
              <a:rPr lang="en-US" sz="1400" dirty="0"/>
              <a:t>In a C</a:t>
            </a:r>
            <a:r>
              <a:rPr lang="en-US" sz="1400" b="1" dirty="0"/>
              <a:t>ooperative</a:t>
            </a:r>
            <a:r>
              <a:rPr lang="en-US" sz="1400" dirty="0"/>
              <a:t> work environment, managers promote communication among different work units to support collaboration across work units to accomplish work objectives.</a:t>
            </a:r>
          </a:p>
          <a:p>
            <a:r>
              <a:rPr lang="en-US" sz="1400" dirty="0"/>
              <a:t> </a:t>
            </a:r>
          </a:p>
          <a:p>
            <a:r>
              <a:rPr lang="en-US" sz="1400" dirty="0"/>
              <a:t>When supervisors are </a:t>
            </a:r>
            <a:r>
              <a:rPr lang="en-US" sz="1400" b="1" dirty="0"/>
              <a:t>Supportive</a:t>
            </a:r>
            <a:r>
              <a:rPr lang="en-US" sz="1400" dirty="0"/>
              <a:t>, it means that supervisors support the need to balance work and other life issues.  Supervisors and team leaders have to provide employees with construction suggestions to improve their job performance and talk with employees about their performance every 6 months.  Supervisors and team leaders take the time to listen to what employees have to say and treat employees with respect.</a:t>
            </a:r>
          </a:p>
          <a:p>
            <a:r>
              <a:rPr lang="en-US" sz="1400" dirty="0"/>
              <a:t> </a:t>
            </a:r>
          </a:p>
          <a:p>
            <a:r>
              <a:rPr lang="en-US" sz="1400" dirty="0"/>
              <a:t>The last FOCSE habit is </a:t>
            </a:r>
            <a:r>
              <a:rPr lang="en-US" sz="1400" b="1" dirty="0"/>
              <a:t>Empowerment.</a:t>
            </a:r>
            <a:r>
              <a:rPr lang="en-US" sz="1400" dirty="0"/>
              <a:t>  In an inclusive workplace, employees have enough info to do their jobs and will feel encouraged to come up with new and better ways of doing things.  In an empowered work setting, employees’ talents are well used and employees have a feeling of personal empowerment with regards to their work processes</a:t>
            </a:r>
          </a:p>
        </p:txBody>
      </p:sp>
      <p:sp>
        <p:nvSpPr>
          <p:cNvPr id="4" name="Slide Number Placeholder 3"/>
          <p:cNvSpPr>
            <a:spLocks noGrp="1"/>
          </p:cNvSpPr>
          <p:nvPr>
            <p:ph type="sldNum" sz="quarter" idx="10"/>
          </p:nvPr>
        </p:nvSpPr>
        <p:spPr/>
        <p:txBody>
          <a:bodyPr lIns="91435" tIns="45717" rIns="91435" bIns="45717"/>
          <a:lstStyle/>
          <a:p>
            <a:fld id="{2EE30C14-6FCF-47AC-B672-82162D70426E}" type="slidenum">
              <a:rPr lang="en-US" smtClean="0"/>
              <a:pPr/>
              <a:t>34</a:t>
            </a:fld>
            <a:endParaRPr lang="en-US"/>
          </a:p>
        </p:txBody>
      </p:sp>
    </p:spTree>
    <p:extLst>
      <p:ext uri="{BB962C8B-B14F-4D97-AF65-F5344CB8AC3E}">
        <p14:creationId xmlns:p14="http://schemas.microsoft.com/office/powerpoint/2010/main" val="3125387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a:p>
        </p:txBody>
      </p:sp>
      <p:sp>
        <p:nvSpPr>
          <p:cNvPr id="4" name="Slide Number Placeholder 3"/>
          <p:cNvSpPr>
            <a:spLocks noGrp="1"/>
          </p:cNvSpPr>
          <p:nvPr>
            <p:ph type="sldNum" sz="quarter" idx="10"/>
          </p:nvPr>
        </p:nvSpPr>
        <p:spPr/>
        <p:txBody>
          <a:bodyPr lIns="91435" tIns="45717" rIns="91435" bIns="45717"/>
          <a:lstStyle/>
          <a:p>
            <a:fld id="{2EE30C14-6FCF-47AC-B672-82162D70426E}" type="slidenum">
              <a:rPr lang="en-US" smtClean="0"/>
              <a:pPr/>
              <a:t>35</a:t>
            </a:fld>
            <a:endParaRPr lang="en-US"/>
          </a:p>
        </p:txBody>
      </p:sp>
    </p:spTree>
    <p:extLst>
      <p:ext uri="{BB962C8B-B14F-4D97-AF65-F5344CB8AC3E}">
        <p14:creationId xmlns:p14="http://schemas.microsoft.com/office/powerpoint/2010/main" val="412604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5384459-FC2A-439F-8C2D-BF83149B267A}" type="slidenum">
              <a:rPr lang="en-US" smtClean="0"/>
              <a:pPr>
                <a:defRPr/>
              </a:pPr>
              <a:t>38</a:t>
            </a:fld>
            <a:endParaRPr lang="en-US"/>
          </a:p>
        </p:txBody>
      </p:sp>
    </p:spTree>
    <p:extLst>
      <p:ext uri="{BB962C8B-B14F-4D97-AF65-F5344CB8AC3E}">
        <p14:creationId xmlns:p14="http://schemas.microsoft.com/office/powerpoint/2010/main" val="182113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43</a:t>
            </a:fld>
            <a:endParaRPr lang="en-US"/>
          </a:p>
        </p:txBody>
      </p:sp>
    </p:spTree>
    <p:extLst>
      <p:ext uri="{BB962C8B-B14F-4D97-AF65-F5344CB8AC3E}">
        <p14:creationId xmlns:p14="http://schemas.microsoft.com/office/powerpoint/2010/main" val="376874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44</a:t>
            </a:fld>
            <a:endParaRPr lang="en-US"/>
          </a:p>
        </p:txBody>
      </p:sp>
    </p:spTree>
    <p:extLst>
      <p:ext uri="{BB962C8B-B14F-4D97-AF65-F5344CB8AC3E}">
        <p14:creationId xmlns:p14="http://schemas.microsoft.com/office/powerpoint/2010/main" val="422876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822E6-8464-4DB6-94A9-6177B2B2AF93}" type="slidenum">
              <a:rPr lang="en-US" smtClean="0"/>
              <a:t>6</a:t>
            </a:fld>
            <a:endParaRPr lang="en-US"/>
          </a:p>
        </p:txBody>
      </p:sp>
    </p:spTree>
    <p:extLst>
      <p:ext uri="{BB962C8B-B14F-4D97-AF65-F5344CB8AC3E}">
        <p14:creationId xmlns:p14="http://schemas.microsoft.com/office/powerpoint/2010/main" val="353265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DDD2BB-EBC2-45FA-B9ED-0EB0C9557707}" type="slidenum">
              <a:rPr lang="en-US" smtClean="0"/>
              <a:pPr>
                <a:defRPr/>
              </a:pPr>
              <a:t>7</a:t>
            </a:fld>
            <a:endParaRPr lang="en-US" dirty="0"/>
          </a:p>
        </p:txBody>
      </p:sp>
    </p:spTree>
    <p:extLst>
      <p:ext uri="{BB962C8B-B14F-4D97-AF65-F5344CB8AC3E}">
        <p14:creationId xmlns:p14="http://schemas.microsoft.com/office/powerpoint/2010/main" val="624294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fld id="{E539EF97-873D-43AF-B76B-FCA02C6D4F3B}" type="slidenum">
              <a:rPr kumimoji="0" lang="en-US" sz="1200" smtClean="0"/>
              <a:pPr/>
              <a:t>12</a:t>
            </a:fld>
            <a:endParaRPr kumimoji="0" lang="en-US" sz="1200" smtClean="0"/>
          </a:p>
        </p:txBody>
      </p:sp>
    </p:spTree>
    <p:extLst>
      <p:ext uri="{BB962C8B-B14F-4D97-AF65-F5344CB8AC3E}">
        <p14:creationId xmlns:p14="http://schemas.microsoft.com/office/powerpoint/2010/main" val="351775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fld id="{9B00AA73-1CD3-4578-A756-2A6F339BC415}" type="slidenum">
              <a:rPr kumimoji="0" lang="en-US" sz="1200" smtClean="0"/>
              <a:pPr/>
              <a:t>14</a:t>
            </a:fld>
            <a:endParaRPr kumimoji="0" lang="en-US" sz="1200" smtClean="0"/>
          </a:p>
        </p:txBody>
      </p:sp>
    </p:spTree>
    <p:extLst>
      <p:ext uri="{BB962C8B-B14F-4D97-AF65-F5344CB8AC3E}">
        <p14:creationId xmlns:p14="http://schemas.microsoft.com/office/powerpoint/2010/main" val="283414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822E6-8464-4DB6-94A9-6177B2B2AF93}" type="slidenum">
              <a:rPr lang="en-US" smtClean="0"/>
              <a:t>19</a:t>
            </a:fld>
            <a:endParaRPr lang="en-US"/>
          </a:p>
        </p:txBody>
      </p:sp>
    </p:spTree>
    <p:extLst>
      <p:ext uri="{BB962C8B-B14F-4D97-AF65-F5344CB8AC3E}">
        <p14:creationId xmlns:p14="http://schemas.microsoft.com/office/powerpoint/2010/main" val="162044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DA967-A7FB-4A47-B2A5-262051CB302E}" type="slidenum">
              <a:rPr lang="en-US"/>
              <a:pPr/>
              <a:t>26</a:t>
            </a:fld>
            <a:endParaRPr lang="en-US"/>
          </a:p>
        </p:txBody>
      </p:sp>
      <p:sp>
        <p:nvSpPr>
          <p:cNvPr id="859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9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82912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A69DA-7B83-441E-B004-0952C4EFDC43}" type="slidenum">
              <a:rPr lang="en-US"/>
              <a:pPr/>
              <a:t>28</a:t>
            </a:fld>
            <a:endParaRPr lang="en-US"/>
          </a:p>
        </p:txBody>
      </p:sp>
      <p:sp>
        <p:nvSpPr>
          <p:cNvPr id="857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7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02652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822E6-8464-4DB6-94A9-6177B2B2AF93}" type="slidenum">
              <a:rPr lang="en-US" smtClean="0"/>
              <a:t>29</a:t>
            </a:fld>
            <a:endParaRPr lang="en-US"/>
          </a:p>
        </p:txBody>
      </p:sp>
    </p:spTree>
    <p:extLst>
      <p:ext uri="{BB962C8B-B14F-4D97-AF65-F5344CB8AC3E}">
        <p14:creationId xmlns:p14="http://schemas.microsoft.com/office/powerpoint/2010/main" val="819138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9525" y="3505200"/>
            <a:ext cx="9134475" cy="1012825"/>
          </a:xfrm>
        </p:spPr>
        <p:txBody>
          <a:bodyPr anchor="b"/>
          <a:lstStyle>
            <a:lvl1pPr algn="ctr">
              <a:defRPr sz="3600">
                <a:solidFill>
                  <a:schemeClr val="accent2"/>
                </a:solidFill>
              </a:defRPr>
            </a:lvl1pPr>
          </a:lstStyle>
          <a:p>
            <a:r>
              <a:rPr lang="en-US" dirty="0" smtClean="0"/>
              <a:t>Click to edit Master title style</a:t>
            </a:r>
            <a:endParaRPr lang="en-US" dirty="0"/>
          </a:p>
        </p:txBody>
      </p:sp>
      <p:sp>
        <p:nvSpPr>
          <p:cNvPr id="11" name="Rectangle 3"/>
          <p:cNvSpPr>
            <a:spLocks noGrp="1" noChangeArrowheads="1"/>
          </p:cNvSpPr>
          <p:nvPr>
            <p:ph type="subTitle" idx="1"/>
          </p:nvPr>
        </p:nvSpPr>
        <p:spPr>
          <a:xfrm>
            <a:off x="9525" y="4432397"/>
            <a:ext cx="9134475" cy="673003"/>
          </a:xfrm>
        </p:spPr>
        <p:txBody>
          <a:bodyPr/>
          <a:lstStyle>
            <a:lvl1pPr marL="0" indent="0" algn="ctr">
              <a:buFont typeface="Century Gothic" pitchFamily="-48" charset="0"/>
              <a:buNone/>
              <a:defRPr sz="1800">
                <a:solidFill>
                  <a:schemeClr val="bg1">
                    <a:lumMod val="50000"/>
                  </a:schemeClr>
                </a:solidFill>
                <a:latin typeface="Calibri" pitchFamily="34" charset="0"/>
              </a:defRPr>
            </a:lvl1pPr>
          </a:lstStyle>
          <a:p>
            <a:r>
              <a:rPr lang="en-US" dirty="0" smtClean="0"/>
              <a:t>Click to edit Master subtitle style</a:t>
            </a:r>
            <a:endParaRPr lang="en-US" dirty="0"/>
          </a:p>
        </p:txBody>
      </p:sp>
      <p:sp>
        <p:nvSpPr>
          <p:cNvPr id="14" name="Rectangle 3"/>
          <p:cNvSpPr>
            <a:spLocks noChangeArrowheads="1"/>
          </p:cNvSpPr>
          <p:nvPr/>
        </p:nvSpPr>
        <p:spPr bwMode="auto">
          <a:xfrm>
            <a:off x="457200" y="2438400"/>
            <a:ext cx="8229600" cy="4953000"/>
          </a:xfrm>
          <a:prstGeom prst="rect">
            <a:avLst/>
          </a:prstGeom>
          <a:noFill/>
          <a:ln w="9525">
            <a:noFill/>
            <a:miter lim="800000"/>
            <a:headEnd/>
            <a:tailEnd/>
          </a:ln>
        </p:spPr>
        <p:txBody>
          <a:bodyPr/>
          <a:lstStyle/>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sz="4000"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r>
              <a:rPr lang="en-US" sz="3200" b="1" dirty="0">
                <a:solidFill>
                  <a:srgbClr val="063083"/>
                </a:solidFill>
                <a:latin typeface="Century Gothic" pitchFamily="34" charset="0"/>
              </a:rPr>
              <a:t> </a:t>
            </a: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r>
              <a:rPr lang="en-US" b="1" dirty="0">
                <a:solidFill>
                  <a:srgbClr val="063083"/>
                </a:solidFill>
                <a:latin typeface="Century Gothic" pitchFamily="34" charset="0"/>
              </a:rPr>
              <a:t>  </a:t>
            </a:r>
            <a:endParaRPr lang="en-US" sz="1400" dirty="0">
              <a:solidFill>
                <a:schemeClr val="bg2"/>
              </a:solidFill>
              <a:latin typeface="Century Gothic" pitchFamily="34" charset="0"/>
            </a:endParaRPr>
          </a:p>
        </p:txBody>
      </p:sp>
      <p:sp>
        <p:nvSpPr>
          <p:cNvPr id="15" name="Rectangle 4"/>
          <p:cNvSpPr>
            <a:spLocks noChangeArrowheads="1"/>
          </p:cNvSpPr>
          <p:nvPr/>
        </p:nvSpPr>
        <p:spPr bwMode="auto">
          <a:xfrm>
            <a:off x="0" y="6019800"/>
            <a:ext cx="9144000" cy="457200"/>
          </a:xfrm>
          <a:prstGeom prst="rect">
            <a:avLst/>
          </a:prstGeom>
          <a:noFill/>
          <a:ln w="9525">
            <a:noFill/>
            <a:miter lim="800000"/>
            <a:headEnd/>
            <a:tailEnd/>
          </a:ln>
        </p:spPr>
        <p:txBody>
          <a:bodyPr anchor="b"/>
          <a:lstStyle/>
          <a:p>
            <a:pPr marL="280988" indent="-280988" algn="ctr">
              <a:lnSpc>
                <a:spcPct val="80000"/>
              </a:lnSpc>
              <a:spcBef>
                <a:spcPct val="20000"/>
              </a:spcBef>
            </a:pPr>
            <a:r>
              <a:rPr lang="en-US" sz="1200" b="1" dirty="0" smtClean="0">
                <a:solidFill>
                  <a:schemeClr val="accent2"/>
                </a:solidFill>
                <a:latin typeface="Century Gothic" pitchFamily="34" charset="0"/>
              </a:rPr>
              <a:t>202-606-3260 </a:t>
            </a:r>
            <a:r>
              <a:rPr lang="en-US" sz="1200" b="1" dirty="0">
                <a:solidFill>
                  <a:schemeClr val="accent2"/>
                </a:solidFill>
                <a:latin typeface="Century Gothic" pitchFamily="34" charset="0"/>
              </a:rPr>
              <a:t>| </a:t>
            </a:r>
            <a:r>
              <a:rPr lang="en-US" sz="1200" b="1" dirty="0" smtClean="0">
                <a:solidFill>
                  <a:schemeClr val="accent2"/>
                </a:solidFill>
                <a:latin typeface="Century Gothic" pitchFamily="34" charset="0"/>
              </a:rPr>
              <a:t>diversityandinclusion@opm.gov </a:t>
            </a:r>
            <a:r>
              <a:rPr lang="en-US" sz="1200" b="1" dirty="0">
                <a:solidFill>
                  <a:schemeClr val="accent2"/>
                </a:solidFill>
                <a:latin typeface="Century Gothic" pitchFamily="34" charset="0"/>
              </a:rPr>
              <a:t>| </a:t>
            </a:r>
            <a:r>
              <a:rPr lang="en-US" sz="1200" b="1" dirty="0" smtClean="0">
                <a:solidFill>
                  <a:schemeClr val="accent2"/>
                </a:solidFill>
                <a:latin typeface="Century Gothic" pitchFamily="34" charset="0"/>
              </a:rPr>
              <a:t>www.thenewiq.org</a:t>
            </a:r>
          </a:p>
          <a:p>
            <a:pPr marL="280988" indent="-280988" algn="ctr">
              <a:lnSpc>
                <a:spcPct val="90000"/>
              </a:lnSpc>
              <a:spcBef>
                <a:spcPct val="20000"/>
              </a:spcBef>
            </a:pPr>
            <a:r>
              <a:rPr lang="en-US" sz="1200" b="1" dirty="0" smtClean="0">
                <a:solidFill>
                  <a:srgbClr val="00386B"/>
                </a:solidFill>
                <a:latin typeface="Century Gothic" pitchFamily="34" charset="0"/>
              </a:rPr>
              <a:t> </a:t>
            </a:r>
            <a:endParaRPr lang="en-US" sz="1200" b="1" dirty="0">
              <a:solidFill>
                <a:srgbClr val="00386B"/>
              </a:solidFill>
              <a:latin typeface="Century Gothic" pitchFamily="34" charset="0"/>
            </a:endParaRPr>
          </a:p>
        </p:txBody>
      </p:sp>
      <p:pic>
        <p:nvPicPr>
          <p:cNvPr id="16" name="Picture 3" descr="http://www.sap.com/global/images/Spacer.gif"/>
          <p:cNvPicPr>
            <a:picLocks noChangeAspect="1" noChangeArrowheads="1"/>
          </p:cNvPicPr>
          <p:nvPr/>
        </p:nvPicPr>
        <p:blipFill>
          <a:blip r:embed="rId2"/>
          <a:srcRect/>
          <a:stretch>
            <a:fillRect/>
          </a:stretch>
        </p:blipFill>
        <p:spPr bwMode="auto">
          <a:xfrm>
            <a:off x="0" y="0"/>
            <a:ext cx="142875" cy="9525"/>
          </a:xfrm>
          <a:prstGeom prst="rect">
            <a:avLst/>
          </a:prstGeom>
          <a:noFill/>
        </p:spPr>
      </p:pic>
      <p:pic>
        <p:nvPicPr>
          <p:cNvPr id="17" name="Picture 4" descr="http://www.sap.com/global/images/SpacerFFF.gif"/>
          <p:cNvPicPr>
            <a:picLocks noChangeAspect="1" noChangeArrowheads="1"/>
          </p:cNvPicPr>
          <p:nvPr/>
        </p:nvPicPr>
        <p:blipFill>
          <a:blip r:embed="rId3"/>
          <a:srcRect/>
          <a:stretch>
            <a:fillRect/>
          </a:stretch>
        </p:blipFill>
        <p:spPr bwMode="auto">
          <a:xfrm>
            <a:off x="0" y="0"/>
            <a:ext cx="9525" cy="342900"/>
          </a:xfrm>
          <a:prstGeom prst="rect">
            <a:avLst/>
          </a:prstGeom>
          <a:noFill/>
        </p:spPr>
      </p:pic>
      <p:pic>
        <p:nvPicPr>
          <p:cNvPr id="18" name="Picture 5" descr="http://www.sap.com/global/images/Spacer.gif"/>
          <p:cNvPicPr>
            <a:picLocks noChangeAspect="1" noChangeArrowheads="1"/>
          </p:cNvPicPr>
          <p:nvPr/>
        </p:nvPicPr>
        <p:blipFill>
          <a:blip r:embed="rId2"/>
          <a:srcRect/>
          <a:stretch>
            <a:fillRect/>
          </a:stretch>
        </p:blipFill>
        <p:spPr bwMode="auto">
          <a:xfrm>
            <a:off x="0" y="0"/>
            <a:ext cx="142875" cy="9525"/>
          </a:xfrm>
          <a:prstGeom prst="rect">
            <a:avLst/>
          </a:prstGeom>
          <a:noFill/>
        </p:spPr>
      </p:pic>
      <p:sp>
        <p:nvSpPr>
          <p:cNvPr id="19" name="Rectangle 18"/>
          <p:cNvSpPr/>
          <p:nvPr/>
        </p:nvSpPr>
        <p:spPr bwMode="auto">
          <a:xfrm>
            <a:off x="7391400" y="6225871"/>
            <a:ext cx="1600200"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381000" y="6248400"/>
            <a:ext cx="1600200"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userDrawn="1"/>
        </p:nvSpPr>
        <p:spPr>
          <a:xfrm>
            <a:off x="3429000" y="914400"/>
            <a:ext cx="4267200" cy="2492990"/>
          </a:xfrm>
          <a:prstGeom prst="rect">
            <a:avLst/>
          </a:prstGeom>
          <a:noFill/>
        </p:spPr>
        <p:txBody>
          <a:bodyPr wrap="square" rtlCol="0">
            <a:spAutoFit/>
          </a:bodyPr>
          <a:lstStyle/>
          <a:p>
            <a:r>
              <a:rPr lang="en-US" sz="5400" dirty="0" smtClean="0">
                <a:solidFill>
                  <a:schemeClr val="tx1"/>
                </a:solidFill>
                <a:latin typeface="+mn-lt"/>
              </a:rPr>
              <a:t>The</a:t>
            </a:r>
            <a:r>
              <a:rPr lang="en-US" sz="5400" dirty="0" smtClean="0">
                <a:solidFill>
                  <a:schemeClr val="accent1">
                    <a:lumMod val="25000"/>
                  </a:schemeClr>
                </a:solidFill>
                <a:latin typeface="+mn-lt"/>
              </a:rPr>
              <a:t> </a:t>
            </a:r>
            <a:endParaRPr lang="en-US" sz="5400" baseline="0" dirty="0" smtClean="0">
              <a:solidFill>
                <a:schemeClr val="accent1">
                  <a:lumMod val="25000"/>
                </a:schemeClr>
              </a:solidFill>
              <a:latin typeface="+mn-lt"/>
            </a:endParaRPr>
          </a:p>
          <a:p>
            <a:r>
              <a:rPr lang="en-US" sz="5400" baseline="0" dirty="0" smtClean="0">
                <a:solidFill>
                  <a:schemeClr val="accent2"/>
                </a:solidFill>
                <a:latin typeface="+mn-lt"/>
              </a:rPr>
              <a:t>New IQ</a:t>
            </a:r>
          </a:p>
          <a:p>
            <a:r>
              <a:rPr lang="en-US" sz="1600" baseline="0" dirty="0" smtClean="0">
                <a:latin typeface="+mn-lt"/>
              </a:rPr>
              <a:t>LEVERAGING INCLUSIVE INTELLIGENCE FOR ENGAGEMENT, INNOVATION AND COLLABORATION </a:t>
            </a:r>
            <a:endParaRPr lang="en-US" sz="1600" dirty="0" smtClean="0">
              <a:latin typeface="+mn-lt"/>
            </a:endParaRPr>
          </a:p>
        </p:txBody>
      </p:sp>
      <p:pic>
        <p:nvPicPr>
          <p:cNvPr id="1026" name="Picture 2" descr="C:\Documents and Settings\RLParr\My Documents\My Pictures\New IQ Ico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66085"/>
            <a:ext cx="3430588" cy="345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628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8288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6"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2766410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Text Placeholder 2"/>
          <p:cNvSpPr>
            <a:spLocks noGrp="1"/>
          </p:cNvSpPr>
          <p:nvPr>
            <p:ph type="body" idx="1" hasCustomPrompt="1"/>
          </p:nvPr>
        </p:nvSpPr>
        <p:spPr>
          <a:xfrm>
            <a:off x="533400" y="1828800"/>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0" name="Content Placeholder 3"/>
          <p:cNvSpPr>
            <a:spLocks noGrp="1"/>
          </p:cNvSpPr>
          <p:nvPr>
            <p:ph sz="half" idx="10"/>
          </p:nvPr>
        </p:nvSpPr>
        <p:spPr>
          <a:xfrm>
            <a:off x="533400" y="2274888"/>
            <a:ext cx="3962400" cy="4049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3" name="Text Placeholder 2"/>
          <p:cNvSpPr>
            <a:spLocks noGrp="1"/>
          </p:cNvSpPr>
          <p:nvPr>
            <p:ph type="body" idx="11" hasCustomPrompt="1"/>
          </p:nvPr>
        </p:nvSpPr>
        <p:spPr>
          <a:xfrm>
            <a:off x="4648200" y="1828800"/>
            <a:ext cx="4038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4" name="Content Placeholder 3"/>
          <p:cNvSpPr>
            <a:spLocks noGrp="1"/>
          </p:cNvSpPr>
          <p:nvPr>
            <p:ph sz="half" idx="12"/>
          </p:nvPr>
        </p:nvSpPr>
        <p:spPr>
          <a:xfrm>
            <a:off x="4648200" y="2274888"/>
            <a:ext cx="4038600" cy="4049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11128681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Image Left">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533400" y="1828800"/>
            <a:ext cx="3962400"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Insert Image/Table/Etc.</a:t>
            </a:r>
          </a:p>
        </p:txBody>
      </p:sp>
      <p:sp>
        <p:nvSpPr>
          <p:cNvPr id="13" name="Text Placeholder 2"/>
          <p:cNvSpPr>
            <a:spLocks noGrp="1"/>
          </p:cNvSpPr>
          <p:nvPr>
            <p:ph type="body" idx="11" hasCustomPrompt="1"/>
          </p:nvPr>
        </p:nvSpPr>
        <p:spPr>
          <a:xfrm>
            <a:off x="4648200" y="1828800"/>
            <a:ext cx="4038600" cy="446087"/>
          </a:xfrm>
        </p:spPr>
        <p:txBody>
          <a:bodyPr anchor="b">
            <a:normAutofit/>
          </a:bodyPr>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4" name="Content Placeholder 3"/>
          <p:cNvSpPr>
            <a:spLocks noGrp="1"/>
          </p:cNvSpPr>
          <p:nvPr>
            <p:ph sz="half" idx="12"/>
          </p:nvPr>
        </p:nvSpPr>
        <p:spPr>
          <a:xfrm>
            <a:off x="4648200" y="2274888"/>
            <a:ext cx="4038600" cy="404971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6"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9334090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with Image Right">
    <p:spTree>
      <p:nvGrpSpPr>
        <p:cNvPr id="1" name=""/>
        <p:cNvGrpSpPr/>
        <p:nvPr/>
      </p:nvGrpSpPr>
      <p:grpSpPr>
        <a:xfrm>
          <a:off x="0" y="0"/>
          <a:ext cx="0" cy="0"/>
          <a:chOff x="0" y="0"/>
          <a:chExt cx="0" cy="0"/>
        </a:xfrm>
      </p:grpSpPr>
      <p:sp>
        <p:nvSpPr>
          <p:cNvPr id="9" name="Text Placeholder 2"/>
          <p:cNvSpPr>
            <a:spLocks noGrp="1"/>
          </p:cNvSpPr>
          <p:nvPr>
            <p:ph type="body" idx="1" hasCustomPrompt="1"/>
          </p:nvPr>
        </p:nvSpPr>
        <p:spPr>
          <a:xfrm>
            <a:off x="533400" y="1828800"/>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0" name="Content Placeholder 3"/>
          <p:cNvSpPr>
            <a:spLocks noGrp="1"/>
          </p:cNvSpPr>
          <p:nvPr>
            <p:ph sz="half" idx="10"/>
          </p:nvPr>
        </p:nvSpPr>
        <p:spPr>
          <a:xfrm>
            <a:off x="533400" y="2274888"/>
            <a:ext cx="3962400" cy="4049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4" name="Content Placeholder 3"/>
          <p:cNvSpPr>
            <a:spLocks noGrp="1"/>
          </p:cNvSpPr>
          <p:nvPr>
            <p:ph sz="half" idx="12" hasCustomPrompt="1"/>
          </p:nvPr>
        </p:nvSpPr>
        <p:spPr>
          <a:xfrm>
            <a:off x="4648200" y="1828800"/>
            <a:ext cx="4038600" cy="4495800"/>
          </a:xfr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Insert Image/Table/Etc.</a:t>
            </a:r>
          </a:p>
        </p:txBody>
      </p:sp>
      <p:sp>
        <p:nvSpPr>
          <p:cNvPr id="6"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64457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4" name="Content Placeholder 5"/>
          <p:cNvSpPr>
            <a:spLocks noGrp="1"/>
          </p:cNvSpPr>
          <p:nvPr>
            <p:ph sz="half" idx="1"/>
          </p:nvPr>
        </p:nvSpPr>
        <p:spPr>
          <a:xfrm>
            <a:off x="533400" y="2285998"/>
            <a:ext cx="2438400" cy="4038601"/>
          </a:xfrm>
        </p:spPr>
        <p:txBody>
          <a:bodyPr>
            <a:normAutofit/>
          </a:bodyPr>
          <a:lstStyle>
            <a:lvl1pPr>
              <a:defRPr sz="2000"/>
            </a:lvl1pPr>
            <a:lvl2pPr>
              <a:defRPr sz="2000"/>
            </a:lvl2pPr>
            <a:lvl3pPr>
              <a:defRPr sz="2000"/>
            </a:lvl3pPr>
          </a:lstStyle>
          <a:p>
            <a:pPr lvl="0"/>
            <a:r>
              <a:rPr lang="en-US" sz="2400" smtClean="0"/>
              <a:t>Click to edit Master text styles</a:t>
            </a:r>
          </a:p>
          <a:p>
            <a:pPr lvl="1"/>
            <a:r>
              <a:rPr lang="en-US" sz="2400" smtClean="0"/>
              <a:t>Second level</a:t>
            </a:r>
          </a:p>
          <a:p>
            <a:pPr lvl="2"/>
            <a:r>
              <a:rPr lang="en-US" sz="2400" smtClean="0"/>
              <a:t>Third level</a:t>
            </a:r>
          </a:p>
        </p:txBody>
      </p:sp>
      <p:sp>
        <p:nvSpPr>
          <p:cNvPr id="10" name="Text Placeholder 2"/>
          <p:cNvSpPr>
            <a:spLocks noGrp="1"/>
          </p:cNvSpPr>
          <p:nvPr>
            <p:ph type="body" idx="10"/>
          </p:nvPr>
        </p:nvSpPr>
        <p:spPr>
          <a:xfrm>
            <a:off x="533400" y="1836588"/>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half" idx="11"/>
          </p:nvPr>
        </p:nvSpPr>
        <p:spPr>
          <a:xfrm>
            <a:off x="3390900" y="2285998"/>
            <a:ext cx="2438400" cy="4038601"/>
          </a:xfrm>
        </p:spPr>
        <p:txBody>
          <a:bodyPr>
            <a:normAutofit/>
          </a:bodyPr>
          <a:lstStyle>
            <a:lvl1pPr>
              <a:defRPr sz="2000"/>
            </a:lvl1pPr>
            <a:lvl2pPr>
              <a:defRPr sz="2000"/>
            </a:lvl2pPr>
            <a:lvl3pPr>
              <a:defRPr sz="2000"/>
            </a:lvl3pPr>
          </a:lstStyle>
          <a:p>
            <a:pPr lvl="0"/>
            <a:r>
              <a:rPr lang="en-US" sz="2400" smtClean="0"/>
              <a:t>Click to edit Master text styles</a:t>
            </a:r>
          </a:p>
          <a:p>
            <a:pPr lvl="1"/>
            <a:r>
              <a:rPr lang="en-US" sz="2400" smtClean="0"/>
              <a:t>Second level</a:t>
            </a:r>
          </a:p>
          <a:p>
            <a:pPr lvl="2"/>
            <a:r>
              <a:rPr lang="en-US" sz="2400" smtClean="0"/>
              <a:t>Third level</a:t>
            </a:r>
          </a:p>
        </p:txBody>
      </p:sp>
      <p:sp>
        <p:nvSpPr>
          <p:cNvPr id="12" name="Text Placeholder 2"/>
          <p:cNvSpPr>
            <a:spLocks noGrp="1"/>
          </p:cNvSpPr>
          <p:nvPr>
            <p:ph type="body" idx="12"/>
          </p:nvPr>
        </p:nvSpPr>
        <p:spPr>
          <a:xfrm>
            <a:off x="3390900" y="1836588"/>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half" idx="13"/>
          </p:nvPr>
        </p:nvSpPr>
        <p:spPr>
          <a:xfrm>
            <a:off x="6248400" y="2278210"/>
            <a:ext cx="2438400" cy="4038601"/>
          </a:xfrm>
        </p:spPr>
        <p:txBody>
          <a:bodyPr>
            <a:noAutofit/>
          </a:bodyPr>
          <a:lstStyle>
            <a:lvl1pPr>
              <a:defRPr sz="2000"/>
            </a:lvl1pPr>
            <a:lvl2pPr>
              <a:defRPr sz="2000"/>
            </a:lvl2pPr>
            <a:lvl3pPr>
              <a:defRPr sz="2000"/>
            </a:lvl3pPr>
          </a:lstStyle>
          <a:p>
            <a:pPr lvl="0"/>
            <a:r>
              <a:rPr lang="en-US" sz="2400" smtClean="0"/>
              <a:t>Click to edit Master text styles</a:t>
            </a:r>
          </a:p>
          <a:p>
            <a:pPr lvl="1"/>
            <a:r>
              <a:rPr lang="en-US" sz="2400" smtClean="0"/>
              <a:t>Second level</a:t>
            </a:r>
          </a:p>
          <a:p>
            <a:pPr lvl="2"/>
            <a:r>
              <a:rPr lang="en-US" sz="2400" smtClean="0"/>
              <a:t>Third level</a:t>
            </a:r>
          </a:p>
        </p:txBody>
      </p:sp>
      <p:sp>
        <p:nvSpPr>
          <p:cNvPr id="14" name="Text Placeholder 2"/>
          <p:cNvSpPr>
            <a:spLocks noGrp="1"/>
          </p:cNvSpPr>
          <p:nvPr>
            <p:ph type="body" idx="14"/>
          </p:nvPr>
        </p:nvSpPr>
        <p:spPr>
          <a:xfrm>
            <a:off x="6248400" y="1828800"/>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0171983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Text Boxes">
    <p:spTree>
      <p:nvGrpSpPr>
        <p:cNvPr id="1" name=""/>
        <p:cNvGrpSpPr/>
        <p:nvPr/>
      </p:nvGrpSpPr>
      <p:grpSpPr>
        <a:xfrm>
          <a:off x="0" y="0"/>
          <a:ext cx="0" cy="0"/>
          <a:chOff x="0" y="0"/>
          <a:chExt cx="0" cy="0"/>
        </a:xfrm>
      </p:grpSpPr>
      <p:sp>
        <p:nvSpPr>
          <p:cNvPr id="22" name="Content Placeholder 5"/>
          <p:cNvSpPr>
            <a:spLocks noGrp="1"/>
          </p:cNvSpPr>
          <p:nvPr>
            <p:ph sz="half" idx="15"/>
          </p:nvPr>
        </p:nvSpPr>
        <p:spPr>
          <a:xfrm>
            <a:off x="2552272" y="2278211"/>
            <a:ext cx="1905000" cy="403081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3" name="Text Placeholder 2"/>
          <p:cNvSpPr>
            <a:spLocks noGrp="1"/>
          </p:cNvSpPr>
          <p:nvPr>
            <p:ph type="body" idx="16" hasCustomPrompt="1"/>
          </p:nvPr>
        </p:nvSpPr>
        <p:spPr>
          <a:xfrm>
            <a:off x="2552272" y="1828800"/>
            <a:ext cx="1905000" cy="446087"/>
          </a:xfrm>
        </p:spPr>
        <p:txBody>
          <a:bodyPr anchor="b">
            <a:normAutofit/>
          </a:bodyPr>
          <a:lstStyle>
            <a:lvl1pPr marL="0" indent="0">
              <a:buNone/>
              <a:defRPr sz="1800" b="1" baseline="0">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26" name="Content Placeholder 5"/>
          <p:cNvSpPr>
            <a:spLocks noGrp="1"/>
          </p:cNvSpPr>
          <p:nvPr>
            <p:ph sz="half" idx="19"/>
          </p:nvPr>
        </p:nvSpPr>
        <p:spPr>
          <a:xfrm>
            <a:off x="6781800" y="2278211"/>
            <a:ext cx="1905000" cy="403081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7" name="Text Placeholder 2"/>
          <p:cNvSpPr>
            <a:spLocks noGrp="1"/>
          </p:cNvSpPr>
          <p:nvPr>
            <p:ph type="body" idx="20" hasCustomPrompt="1"/>
          </p:nvPr>
        </p:nvSpPr>
        <p:spPr>
          <a:xfrm>
            <a:off x="6781800" y="1828800"/>
            <a:ext cx="1905000" cy="446087"/>
          </a:xfrm>
        </p:spPr>
        <p:txBody>
          <a:bodyPr anchor="b">
            <a:normAutofit/>
          </a:bodyPr>
          <a:lstStyle>
            <a:lvl1pPr marL="0" indent="0">
              <a:buNone/>
              <a:defRPr sz="1800" b="1" baseline="0">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12"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13" name="Content Placeholder 5"/>
          <p:cNvSpPr>
            <a:spLocks noGrp="1"/>
          </p:cNvSpPr>
          <p:nvPr>
            <p:ph sz="half" idx="21"/>
          </p:nvPr>
        </p:nvSpPr>
        <p:spPr>
          <a:xfrm>
            <a:off x="4724400" y="2278211"/>
            <a:ext cx="1905000" cy="403081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4" name="Text Placeholder 2"/>
          <p:cNvSpPr>
            <a:spLocks noGrp="1"/>
          </p:cNvSpPr>
          <p:nvPr>
            <p:ph type="body" idx="22" hasCustomPrompt="1"/>
          </p:nvPr>
        </p:nvSpPr>
        <p:spPr>
          <a:xfrm>
            <a:off x="4724400" y="1828800"/>
            <a:ext cx="1905000" cy="446087"/>
          </a:xfrm>
        </p:spPr>
        <p:txBody>
          <a:bodyPr anchor="b">
            <a:normAutofit/>
          </a:bodyPr>
          <a:lstStyle>
            <a:lvl1pPr marL="0" indent="0">
              <a:buNone/>
              <a:defRPr sz="1800" b="1" baseline="0">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15" name="Content Placeholder 5"/>
          <p:cNvSpPr>
            <a:spLocks noGrp="1"/>
          </p:cNvSpPr>
          <p:nvPr>
            <p:ph sz="half" idx="23"/>
          </p:nvPr>
        </p:nvSpPr>
        <p:spPr>
          <a:xfrm>
            <a:off x="533400" y="2278211"/>
            <a:ext cx="1905000" cy="4030810"/>
          </a:xfrm>
        </p:spPr>
        <p:txBody>
          <a:bodyPr>
            <a:noAutofit/>
          </a:bodyPr>
          <a:lstStyle>
            <a:lvl1pPr>
              <a:defRPr sz="2000"/>
            </a:lvl1pPr>
            <a:lvl2pPr>
              <a:defRPr sz="2000"/>
            </a:lvl2pPr>
            <a:lvl3pPr>
              <a:defRPr sz="2000"/>
            </a:lvl3pPr>
          </a:lstStyle>
          <a:p>
            <a:pPr lvl="0"/>
            <a:r>
              <a:rPr lang="en-US" sz="2400" smtClean="0"/>
              <a:t>Click to edit Master text styles</a:t>
            </a:r>
          </a:p>
          <a:p>
            <a:pPr lvl="1"/>
            <a:r>
              <a:rPr lang="en-US" sz="2400" smtClean="0"/>
              <a:t>Second level</a:t>
            </a:r>
          </a:p>
          <a:p>
            <a:pPr lvl="2"/>
            <a:r>
              <a:rPr lang="en-US" sz="2400" smtClean="0"/>
              <a:t>Third level</a:t>
            </a:r>
          </a:p>
        </p:txBody>
      </p:sp>
      <p:sp>
        <p:nvSpPr>
          <p:cNvPr id="16" name="Text Placeholder 2"/>
          <p:cNvSpPr>
            <a:spLocks noGrp="1"/>
          </p:cNvSpPr>
          <p:nvPr>
            <p:ph type="body" idx="24" hasCustomPrompt="1"/>
          </p:nvPr>
        </p:nvSpPr>
        <p:spPr>
          <a:xfrm>
            <a:off x="533400" y="1828800"/>
            <a:ext cx="1905000" cy="446087"/>
          </a:xfrm>
        </p:spPr>
        <p:txBody>
          <a:bodyPr anchor="b">
            <a:normAutofit/>
          </a:bodyPr>
          <a:lstStyle>
            <a:lvl1pPr marL="0" indent="0">
              <a:buNone/>
              <a:defRPr sz="1800" b="1" baseline="0">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Tree>
    <p:extLst>
      <p:ext uri="{BB962C8B-B14F-4D97-AF65-F5344CB8AC3E}">
        <p14:creationId xmlns:p14="http://schemas.microsoft.com/office/powerpoint/2010/main" val="34045762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Text Boxes (2x2)">
    <p:spTree>
      <p:nvGrpSpPr>
        <p:cNvPr id="1" name=""/>
        <p:cNvGrpSpPr/>
        <p:nvPr/>
      </p:nvGrpSpPr>
      <p:grpSpPr>
        <a:xfrm>
          <a:off x="0" y="0"/>
          <a:ext cx="0" cy="0"/>
          <a:chOff x="0" y="0"/>
          <a:chExt cx="0" cy="0"/>
        </a:xfrm>
      </p:grpSpPr>
      <p:sp>
        <p:nvSpPr>
          <p:cNvPr id="4" name="Content Placeholder 5"/>
          <p:cNvSpPr>
            <a:spLocks noGrp="1"/>
          </p:cNvSpPr>
          <p:nvPr>
            <p:ph sz="half" idx="1"/>
          </p:nvPr>
        </p:nvSpPr>
        <p:spPr>
          <a:xfrm>
            <a:off x="533400" y="2286000"/>
            <a:ext cx="3962400" cy="16764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5" name="Content Placeholder 5"/>
          <p:cNvSpPr>
            <a:spLocks noGrp="1"/>
          </p:cNvSpPr>
          <p:nvPr>
            <p:ph sz="half" idx="2"/>
          </p:nvPr>
        </p:nvSpPr>
        <p:spPr>
          <a:xfrm>
            <a:off x="4724400" y="2286000"/>
            <a:ext cx="3962400" cy="16764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2" name="Text Placeholder 2"/>
          <p:cNvSpPr>
            <a:spLocks noGrp="1"/>
          </p:cNvSpPr>
          <p:nvPr>
            <p:ph type="body" idx="10" hasCustomPrompt="1"/>
          </p:nvPr>
        </p:nvSpPr>
        <p:spPr>
          <a:xfrm>
            <a:off x="533400" y="1828800"/>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4" name="Text Placeholder 2"/>
          <p:cNvSpPr>
            <a:spLocks noGrp="1"/>
          </p:cNvSpPr>
          <p:nvPr>
            <p:ph type="body" idx="11" hasCustomPrompt="1"/>
          </p:nvPr>
        </p:nvSpPr>
        <p:spPr>
          <a:xfrm>
            <a:off x="4724400" y="1828800"/>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5" name="Content Placeholder 5"/>
          <p:cNvSpPr>
            <a:spLocks noGrp="1"/>
          </p:cNvSpPr>
          <p:nvPr>
            <p:ph sz="half" idx="12"/>
          </p:nvPr>
        </p:nvSpPr>
        <p:spPr>
          <a:xfrm>
            <a:off x="514350" y="4724400"/>
            <a:ext cx="3962400" cy="16002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6" name="Content Placeholder 5"/>
          <p:cNvSpPr>
            <a:spLocks noGrp="1"/>
          </p:cNvSpPr>
          <p:nvPr>
            <p:ph sz="half" idx="13"/>
          </p:nvPr>
        </p:nvSpPr>
        <p:spPr>
          <a:xfrm>
            <a:off x="4724400" y="4724400"/>
            <a:ext cx="3962400" cy="16002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7" name="Text Placeholder 2"/>
          <p:cNvSpPr>
            <a:spLocks noGrp="1"/>
          </p:cNvSpPr>
          <p:nvPr>
            <p:ph type="body" idx="14" hasCustomPrompt="1"/>
          </p:nvPr>
        </p:nvSpPr>
        <p:spPr>
          <a:xfrm>
            <a:off x="533400" y="4282778"/>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8" name="Text Placeholder 2"/>
          <p:cNvSpPr>
            <a:spLocks noGrp="1"/>
          </p:cNvSpPr>
          <p:nvPr>
            <p:ph type="body" idx="15" hasCustomPrompt="1"/>
          </p:nvPr>
        </p:nvSpPr>
        <p:spPr>
          <a:xfrm>
            <a:off x="4724400" y="4267200"/>
            <a:ext cx="3962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1"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8354530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x Text Boxes">
    <p:spTree>
      <p:nvGrpSpPr>
        <p:cNvPr id="1" name=""/>
        <p:cNvGrpSpPr/>
        <p:nvPr/>
      </p:nvGrpSpPr>
      <p:grpSpPr>
        <a:xfrm>
          <a:off x="0" y="0"/>
          <a:ext cx="0" cy="0"/>
          <a:chOff x="0" y="0"/>
          <a:chExt cx="0" cy="0"/>
        </a:xfrm>
      </p:grpSpPr>
      <p:sp>
        <p:nvSpPr>
          <p:cNvPr id="4" name="Content Placeholder 5"/>
          <p:cNvSpPr>
            <a:spLocks noGrp="1"/>
          </p:cNvSpPr>
          <p:nvPr>
            <p:ph sz="half" idx="1"/>
          </p:nvPr>
        </p:nvSpPr>
        <p:spPr>
          <a:xfrm>
            <a:off x="533400" y="2278212"/>
            <a:ext cx="2438400" cy="1590531"/>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5" name="Content Placeholder 5"/>
          <p:cNvSpPr>
            <a:spLocks noGrp="1"/>
          </p:cNvSpPr>
          <p:nvPr>
            <p:ph sz="half" idx="2"/>
          </p:nvPr>
        </p:nvSpPr>
        <p:spPr>
          <a:xfrm>
            <a:off x="6248400" y="2316312"/>
            <a:ext cx="2438400" cy="1590531"/>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7" name="Text Placeholder 2"/>
          <p:cNvSpPr>
            <a:spLocks noGrp="1"/>
          </p:cNvSpPr>
          <p:nvPr>
            <p:ph type="body" idx="11"/>
          </p:nvPr>
        </p:nvSpPr>
        <p:spPr>
          <a:xfrm>
            <a:off x="533400" y="1828801"/>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2"/>
          <p:cNvSpPr>
            <a:spLocks noGrp="1"/>
          </p:cNvSpPr>
          <p:nvPr>
            <p:ph type="body" idx="13"/>
          </p:nvPr>
        </p:nvSpPr>
        <p:spPr>
          <a:xfrm>
            <a:off x="3390900" y="1828801"/>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5"/>
          </p:nvPr>
        </p:nvSpPr>
        <p:spPr>
          <a:xfrm>
            <a:off x="6248400" y="1821013"/>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Content Placeholder 5"/>
          <p:cNvSpPr>
            <a:spLocks noGrp="1"/>
          </p:cNvSpPr>
          <p:nvPr>
            <p:ph sz="half" idx="12" hasCustomPrompt="1"/>
          </p:nvPr>
        </p:nvSpPr>
        <p:spPr>
          <a:xfrm>
            <a:off x="3390900" y="2278211"/>
            <a:ext cx="2438400" cy="1615777"/>
          </a:xfrm>
        </p:spPr>
        <p:txBody>
          <a:bodyPr>
            <a:normAutofit/>
          </a:bodyPr>
          <a:lstStyle/>
          <a:p>
            <a:r>
              <a:rPr lang="en-US" sz="2400" dirty="0"/>
              <a:t>Bullet</a:t>
            </a:r>
            <a:endParaRPr lang="en-US" dirty="0"/>
          </a:p>
          <a:p>
            <a:pPr lvl="1"/>
            <a:r>
              <a:rPr lang="en-US" sz="2000" dirty="0"/>
              <a:t>Dash</a:t>
            </a:r>
            <a:endParaRPr lang="en-US" sz="1400" dirty="0"/>
          </a:p>
          <a:p>
            <a:pPr lvl="2"/>
            <a:r>
              <a:rPr lang="en-US" sz="1400" dirty="0"/>
              <a:t>Sub-bullet</a:t>
            </a:r>
            <a:endParaRPr lang="en-US" dirty="0"/>
          </a:p>
        </p:txBody>
      </p:sp>
      <p:sp>
        <p:nvSpPr>
          <p:cNvPr id="25" name="Content Placeholder 5"/>
          <p:cNvSpPr>
            <a:spLocks noGrp="1"/>
          </p:cNvSpPr>
          <p:nvPr>
            <p:ph sz="half" idx="16"/>
          </p:nvPr>
        </p:nvSpPr>
        <p:spPr>
          <a:xfrm>
            <a:off x="533400" y="4708824"/>
            <a:ext cx="2438400" cy="1590531"/>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6" name="Content Placeholder 5"/>
          <p:cNvSpPr>
            <a:spLocks noGrp="1"/>
          </p:cNvSpPr>
          <p:nvPr>
            <p:ph sz="half" idx="17"/>
          </p:nvPr>
        </p:nvSpPr>
        <p:spPr>
          <a:xfrm>
            <a:off x="6248400" y="4746924"/>
            <a:ext cx="2438400" cy="1590531"/>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7" name="Text Placeholder 2"/>
          <p:cNvSpPr>
            <a:spLocks noGrp="1"/>
          </p:cNvSpPr>
          <p:nvPr>
            <p:ph type="body" idx="18"/>
          </p:nvPr>
        </p:nvSpPr>
        <p:spPr>
          <a:xfrm>
            <a:off x="533400" y="4259413"/>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8" name="Text Placeholder 2"/>
          <p:cNvSpPr>
            <a:spLocks noGrp="1"/>
          </p:cNvSpPr>
          <p:nvPr>
            <p:ph type="body" idx="19"/>
          </p:nvPr>
        </p:nvSpPr>
        <p:spPr>
          <a:xfrm>
            <a:off x="3390900" y="4259413"/>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2"/>
          <p:cNvSpPr>
            <a:spLocks noGrp="1"/>
          </p:cNvSpPr>
          <p:nvPr>
            <p:ph type="body" idx="20"/>
          </p:nvPr>
        </p:nvSpPr>
        <p:spPr>
          <a:xfrm>
            <a:off x="6248400" y="4251625"/>
            <a:ext cx="2438400" cy="394126"/>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Content Placeholder 5"/>
          <p:cNvSpPr>
            <a:spLocks noGrp="1"/>
          </p:cNvSpPr>
          <p:nvPr>
            <p:ph sz="half" idx="21" hasCustomPrompt="1"/>
          </p:nvPr>
        </p:nvSpPr>
        <p:spPr>
          <a:xfrm>
            <a:off x="3390900" y="4708823"/>
            <a:ext cx="2438400" cy="1615777"/>
          </a:xfrm>
        </p:spPr>
        <p:txBody>
          <a:bodyPr>
            <a:normAutofit/>
          </a:bodyPr>
          <a:lstStyle/>
          <a:p>
            <a:r>
              <a:rPr lang="en-US" sz="2400" dirty="0"/>
              <a:t>Bullet</a:t>
            </a:r>
            <a:endParaRPr lang="en-US" dirty="0"/>
          </a:p>
          <a:p>
            <a:pPr lvl="1"/>
            <a:r>
              <a:rPr lang="en-US" sz="2000" dirty="0"/>
              <a:t>Dash</a:t>
            </a:r>
            <a:endParaRPr lang="en-US" sz="1400" dirty="0"/>
          </a:p>
          <a:p>
            <a:pPr lvl="2"/>
            <a:r>
              <a:rPr lang="en-US" sz="1400" dirty="0"/>
              <a:t>Sub-bullet</a:t>
            </a:r>
            <a:endParaRPr lang="en-US" dirty="0"/>
          </a:p>
        </p:txBody>
      </p:sp>
      <p:sp>
        <p:nvSpPr>
          <p:cNvPr id="15"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6169933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umbered Text Boxes">
    <p:spTree>
      <p:nvGrpSpPr>
        <p:cNvPr id="1" name=""/>
        <p:cNvGrpSpPr/>
        <p:nvPr/>
      </p:nvGrpSpPr>
      <p:grpSpPr>
        <a:xfrm>
          <a:off x="0" y="0"/>
          <a:ext cx="0" cy="0"/>
          <a:chOff x="0" y="0"/>
          <a:chExt cx="0" cy="0"/>
        </a:xfrm>
      </p:grpSpPr>
      <p:sp>
        <p:nvSpPr>
          <p:cNvPr id="61" name="Text Placeholder 58"/>
          <p:cNvSpPr>
            <a:spLocks noGrp="1"/>
          </p:cNvSpPr>
          <p:nvPr>
            <p:ph type="body" sz="quarter" idx="20" hasCustomPrompt="1"/>
          </p:nvPr>
        </p:nvSpPr>
        <p:spPr>
          <a:xfrm>
            <a:off x="568968" y="4992874"/>
            <a:ext cx="369582" cy="311150"/>
          </a:xfrm>
          <a:solidFill>
            <a:schemeClr val="accent1">
              <a:lumMod val="90000"/>
            </a:schemeClr>
          </a:solidFill>
        </p:spPr>
        <p:txBody>
          <a:bodyPr>
            <a:noAutofit/>
          </a:bodyPr>
          <a:lstStyle>
            <a:lvl1pPr marL="0" indent="0">
              <a:buNone/>
              <a:defRPr sz="1800" b="1" i="0">
                <a:solidFill>
                  <a:schemeClr val="accent2"/>
                </a:solidFill>
              </a:defRPr>
            </a:lvl1pPr>
          </a:lstStyle>
          <a:p>
            <a:pPr lvl="0"/>
            <a:r>
              <a:rPr lang="en-US" b="1" dirty="0" smtClean="0"/>
              <a:t>4</a:t>
            </a:r>
            <a:endParaRPr lang="en-US" dirty="0"/>
          </a:p>
        </p:txBody>
      </p:sp>
      <p:sp>
        <p:nvSpPr>
          <p:cNvPr id="62" name="Text Placeholder 58"/>
          <p:cNvSpPr>
            <a:spLocks noGrp="1"/>
          </p:cNvSpPr>
          <p:nvPr>
            <p:ph type="body" sz="quarter" idx="21" hasCustomPrompt="1"/>
          </p:nvPr>
        </p:nvSpPr>
        <p:spPr>
          <a:xfrm>
            <a:off x="583523" y="3954899"/>
            <a:ext cx="369582" cy="311150"/>
          </a:xfrm>
          <a:solidFill>
            <a:schemeClr val="accent1">
              <a:lumMod val="90000"/>
            </a:schemeClr>
          </a:solidFill>
        </p:spPr>
        <p:txBody>
          <a:bodyPr>
            <a:noAutofit/>
          </a:bodyPr>
          <a:lstStyle>
            <a:lvl1pPr marL="0" indent="0">
              <a:buNone/>
              <a:defRPr sz="1800" b="1">
                <a:solidFill>
                  <a:schemeClr val="accent2"/>
                </a:solidFill>
              </a:defRPr>
            </a:lvl1pPr>
          </a:lstStyle>
          <a:p>
            <a:pPr lvl="0"/>
            <a:r>
              <a:rPr lang="en-US" dirty="0" smtClean="0"/>
              <a:t>3</a:t>
            </a:r>
            <a:endParaRPr lang="en-US" dirty="0"/>
          </a:p>
        </p:txBody>
      </p:sp>
      <p:sp>
        <p:nvSpPr>
          <p:cNvPr id="63" name="Text Placeholder 58"/>
          <p:cNvSpPr>
            <a:spLocks noGrp="1"/>
          </p:cNvSpPr>
          <p:nvPr>
            <p:ph type="body" sz="quarter" idx="22" hasCustomPrompt="1"/>
          </p:nvPr>
        </p:nvSpPr>
        <p:spPr>
          <a:xfrm>
            <a:off x="581811" y="2868799"/>
            <a:ext cx="369582" cy="311150"/>
          </a:xfrm>
          <a:solidFill>
            <a:schemeClr val="accent1">
              <a:lumMod val="90000"/>
            </a:schemeClr>
          </a:solidFill>
        </p:spPr>
        <p:txBody>
          <a:bodyPr>
            <a:noAutofit/>
          </a:bodyPr>
          <a:lstStyle>
            <a:lvl1pPr marL="0" indent="0">
              <a:buNone/>
              <a:defRPr sz="1800" b="1">
                <a:solidFill>
                  <a:schemeClr val="accent2"/>
                </a:solidFill>
              </a:defRPr>
            </a:lvl1pPr>
          </a:lstStyle>
          <a:p>
            <a:pPr lvl="0"/>
            <a:r>
              <a:rPr lang="en-US" dirty="0" smtClean="0"/>
              <a:t>2</a:t>
            </a:r>
            <a:endParaRPr lang="en-US" dirty="0"/>
          </a:p>
        </p:txBody>
      </p:sp>
      <p:sp>
        <p:nvSpPr>
          <p:cNvPr id="64" name="Text Placeholder 58"/>
          <p:cNvSpPr>
            <a:spLocks noGrp="1"/>
          </p:cNvSpPr>
          <p:nvPr>
            <p:ph type="body" sz="quarter" idx="23" hasCustomPrompt="1"/>
          </p:nvPr>
        </p:nvSpPr>
        <p:spPr>
          <a:xfrm>
            <a:off x="568968" y="1771837"/>
            <a:ext cx="369582" cy="311150"/>
          </a:xfrm>
          <a:solidFill>
            <a:schemeClr val="accent1">
              <a:lumMod val="90000"/>
            </a:schemeClr>
          </a:solidFill>
        </p:spPr>
        <p:txBody>
          <a:bodyPr>
            <a:noAutofit/>
          </a:bodyPr>
          <a:lstStyle>
            <a:lvl1pPr marL="0" indent="0">
              <a:buNone/>
              <a:defRPr sz="1800" b="1">
                <a:solidFill>
                  <a:schemeClr val="accent2"/>
                </a:solidFill>
              </a:defRPr>
            </a:lvl1pPr>
          </a:lstStyle>
          <a:p>
            <a:pPr lvl="0"/>
            <a:r>
              <a:rPr lang="en-US" dirty="0" smtClean="0"/>
              <a:t>1</a:t>
            </a:r>
            <a:endParaRPr lang="en-US" dirty="0"/>
          </a:p>
        </p:txBody>
      </p:sp>
      <p:sp>
        <p:nvSpPr>
          <p:cNvPr id="26" name="Line 6"/>
          <p:cNvSpPr>
            <a:spLocks noChangeShapeType="1"/>
          </p:cNvSpPr>
          <p:nvPr/>
        </p:nvSpPr>
        <p:spPr bwMode="auto">
          <a:xfrm>
            <a:off x="395288" y="1179513"/>
            <a:ext cx="8366125" cy="0"/>
          </a:xfrm>
          <a:prstGeom prst="line">
            <a:avLst/>
          </a:prstGeom>
          <a:noFill/>
          <a:ln w="12700" cap="rnd">
            <a:solidFill>
              <a:srgbClr val="AF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Rectangle 3"/>
          <p:cNvSpPr>
            <a:spLocks noGrp="1" noChangeArrowheads="1"/>
          </p:cNvSpPr>
          <p:nvPr>
            <p:ph type="body" idx="11"/>
          </p:nvPr>
        </p:nvSpPr>
        <p:spPr>
          <a:xfrm>
            <a:off x="1082675" y="1927412"/>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49" name="Rectangle 3"/>
          <p:cNvSpPr>
            <a:spLocks noGrp="1" noChangeArrowheads="1"/>
          </p:cNvSpPr>
          <p:nvPr>
            <p:ph type="body" idx="12"/>
          </p:nvPr>
        </p:nvSpPr>
        <p:spPr>
          <a:xfrm>
            <a:off x="4981575" y="1911537"/>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0" name="Rectangle 3"/>
          <p:cNvSpPr>
            <a:spLocks noGrp="1" noChangeArrowheads="1"/>
          </p:cNvSpPr>
          <p:nvPr>
            <p:ph type="body" idx="13"/>
          </p:nvPr>
        </p:nvSpPr>
        <p:spPr>
          <a:xfrm>
            <a:off x="1082675" y="3030386"/>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1" name="Rectangle 3"/>
          <p:cNvSpPr>
            <a:spLocks noGrp="1" noChangeArrowheads="1"/>
          </p:cNvSpPr>
          <p:nvPr>
            <p:ph type="body" idx="14"/>
          </p:nvPr>
        </p:nvSpPr>
        <p:spPr>
          <a:xfrm>
            <a:off x="4981575" y="3014511"/>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2" name="Rectangle 3"/>
          <p:cNvSpPr>
            <a:spLocks noGrp="1" noChangeArrowheads="1"/>
          </p:cNvSpPr>
          <p:nvPr>
            <p:ph type="body" idx="15"/>
          </p:nvPr>
        </p:nvSpPr>
        <p:spPr>
          <a:xfrm>
            <a:off x="1082675" y="4107049"/>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3" name="Rectangle 3"/>
          <p:cNvSpPr>
            <a:spLocks noGrp="1" noChangeArrowheads="1"/>
          </p:cNvSpPr>
          <p:nvPr>
            <p:ph type="body" idx="16"/>
          </p:nvPr>
        </p:nvSpPr>
        <p:spPr>
          <a:xfrm>
            <a:off x="4981575" y="4091174"/>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4" name="Rectangle 3"/>
          <p:cNvSpPr>
            <a:spLocks noGrp="1" noChangeArrowheads="1"/>
          </p:cNvSpPr>
          <p:nvPr>
            <p:ph type="body" idx="17"/>
          </p:nvPr>
        </p:nvSpPr>
        <p:spPr>
          <a:xfrm>
            <a:off x="1082675" y="5148449"/>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55" name="Rectangle 3"/>
          <p:cNvSpPr>
            <a:spLocks noGrp="1" noChangeArrowheads="1"/>
          </p:cNvSpPr>
          <p:nvPr>
            <p:ph type="body" idx="18"/>
          </p:nvPr>
        </p:nvSpPr>
        <p:spPr>
          <a:xfrm>
            <a:off x="4981575" y="5132574"/>
            <a:ext cx="3705225" cy="731838"/>
          </a:xfrm>
        </p:spPr>
        <p:txBody>
          <a:bodyPr>
            <a:normAutofit fontScale="92500" lnSpcReduction="10000"/>
          </a:bodyPr>
          <a:lstStyle/>
          <a:p>
            <a:pPr lvl="0"/>
            <a:r>
              <a:rPr lang="en-US" smtClean="0"/>
              <a:t>Click to edit Master text styles</a:t>
            </a:r>
          </a:p>
          <a:p>
            <a:pPr lvl="1"/>
            <a:r>
              <a:rPr lang="en-US" smtClean="0"/>
              <a:t>Second level</a:t>
            </a:r>
          </a:p>
        </p:txBody>
      </p:sp>
      <p:sp>
        <p:nvSpPr>
          <p:cNvPr id="27" name="Line 19"/>
          <p:cNvSpPr>
            <a:spLocks noChangeShapeType="1"/>
          </p:cNvSpPr>
          <p:nvPr/>
        </p:nvSpPr>
        <p:spPr bwMode="auto">
          <a:xfrm>
            <a:off x="930276" y="1927412"/>
            <a:ext cx="7756524" cy="0"/>
          </a:xfrm>
          <a:prstGeom prst="line">
            <a:avLst/>
          </a:prstGeom>
          <a:noFill/>
          <a:ln w="12700" cap="rnd">
            <a:solidFill>
              <a:srgbClr val="AF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3"/>
          <p:cNvSpPr>
            <a:spLocks noChangeShapeType="1"/>
          </p:cNvSpPr>
          <p:nvPr/>
        </p:nvSpPr>
        <p:spPr bwMode="auto">
          <a:xfrm>
            <a:off x="930275" y="3024374"/>
            <a:ext cx="7756525" cy="0"/>
          </a:xfrm>
          <a:prstGeom prst="line">
            <a:avLst/>
          </a:prstGeom>
          <a:noFill/>
          <a:ln w="12700" cap="rnd">
            <a:solidFill>
              <a:srgbClr val="AF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 name="Line 27"/>
          <p:cNvSpPr>
            <a:spLocks noChangeShapeType="1"/>
          </p:cNvSpPr>
          <p:nvPr/>
        </p:nvSpPr>
        <p:spPr bwMode="auto">
          <a:xfrm>
            <a:off x="930276" y="4107049"/>
            <a:ext cx="7756524" cy="0"/>
          </a:xfrm>
          <a:prstGeom prst="line">
            <a:avLst/>
          </a:prstGeom>
          <a:noFill/>
          <a:ln w="12700" cap="rnd">
            <a:solidFill>
              <a:srgbClr val="AF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1"/>
          <p:cNvSpPr>
            <a:spLocks noChangeShapeType="1"/>
          </p:cNvSpPr>
          <p:nvPr/>
        </p:nvSpPr>
        <p:spPr bwMode="auto">
          <a:xfrm>
            <a:off x="930276" y="5148449"/>
            <a:ext cx="7756524" cy="0"/>
          </a:xfrm>
          <a:prstGeom prst="line">
            <a:avLst/>
          </a:prstGeom>
          <a:noFill/>
          <a:ln w="12700" cap="rnd">
            <a:solidFill>
              <a:srgbClr val="AFAFA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40984005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7" name="Table Placeholder 6"/>
          <p:cNvSpPr>
            <a:spLocks noGrp="1"/>
          </p:cNvSpPr>
          <p:nvPr>
            <p:ph type="tbl" sz="quarter" idx="10"/>
          </p:nvPr>
        </p:nvSpPr>
        <p:spPr>
          <a:xfrm>
            <a:off x="533400" y="1828800"/>
            <a:ext cx="8153400" cy="4495800"/>
          </a:xfrm>
        </p:spPr>
        <p:txBody>
          <a:bodyPr/>
          <a:lstStyle/>
          <a:p>
            <a:r>
              <a:rPr lang="en-US" smtClean="0"/>
              <a:t>Click icon to add table</a:t>
            </a:r>
            <a:endParaRPr lang="en-US" dirty="0"/>
          </a:p>
        </p:txBody>
      </p:sp>
      <p:sp>
        <p:nvSpPr>
          <p:cNvPr id="5"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2470329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t Title Slide">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9525" y="3505200"/>
            <a:ext cx="9134475" cy="1012825"/>
          </a:xfrm>
        </p:spPr>
        <p:txBody>
          <a:bodyPr anchor="b"/>
          <a:lstStyle>
            <a:lvl1pPr algn="ctr">
              <a:defRPr sz="3600">
                <a:solidFill>
                  <a:schemeClr val="accent2"/>
                </a:solidFill>
              </a:defRPr>
            </a:lvl1pPr>
          </a:lstStyle>
          <a:p>
            <a:r>
              <a:rPr lang="en-US" dirty="0" smtClean="0"/>
              <a:t>Click to edit Master title style</a:t>
            </a:r>
            <a:endParaRPr lang="en-US" dirty="0"/>
          </a:p>
        </p:txBody>
      </p:sp>
      <p:sp>
        <p:nvSpPr>
          <p:cNvPr id="11" name="Rectangle 3"/>
          <p:cNvSpPr>
            <a:spLocks noGrp="1" noChangeArrowheads="1"/>
          </p:cNvSpPr>
          <p:nvPr>
            <p:ph type="subTitle" idx="1"/>
          </p:nvPr>
        </p:nvSpPr>
        <p:spPr>
          <a:xfrm>
            <a:off x="9525" y="4432397"/>
            <a:ext cx="9134475" cy="673003"/>
          </a:xfrm>
        </p:spPr>
        <p:txBody>
          <a:bodyPr/>
          <a:lstStyle>
            <a:lvl1pPr marL="0" indent="0" algn="ctr">
              <a:buFont typeface="Century Gothic" pitchFamily="-48" charset="0"/>
              <a:buNone/>
              <a:defRPr sz="1800">
                <a:solidFill>
                  <a:schemeClr val="bg1">
                    <a:lumMod val="50000"/>
                  </a:schemeClr>
                </a:solidFill>
                <a:latin typeface="Calibri" pitchFamily="34" charset="0"/>
              </a:defRPr>
            </a:lvl1pPr>
          </a:lstStyle>
          <a:p>
            <a:r>
              <a:rPr lang="en-US" smtClean="0"/>
              <a:t>Click to edit Master subtitle style</a:t>
            </a:r>
            <a:endParaRPr lang="en-US" dirty="0"/>
          </a:p>
        </p:txBody>
      </p:sp>
      <p:sp>
        <p:nvSpPr>
          <p:cNvPr id="14" name="Rectangle 3"/>
          <p:cNvSpPr>
            <a:spLocks noChangeArrowheads="1"/>
          </p:cNvSpPr>
          <p:nvPr/>
        </p:nvSpPr>
        <p:spPr bwMode="auto">
          <a:xfrm>
            <a:off x="457200" y="2438400"/>
            <a:ext cx="8229600" cy="4953000"/>
          </a:xfrm>
          <a:prstGeom prst="rect">
            <a:avLst/>
          </a:prstGeom>
          <a:noFill/>
          <a:ln w="9525">
            <a:noFill/>
            <a:miter lim="800000"/>
            <a:headEnd/>
            <a:tailEnd/>
          </a:ln>
        </p:spPr>
        <p:txBody>
          <a:bodyPr/>
          <a:lstStyle/>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b="1" dirty="0" smtClean="0">
              <a:solidFill>
                <a:srgbClr val="063083"/>
              </a:solidFill>
              <a:latin typeface="Century Gothic" pitchFamily="34" charset="0"/>
            </a:endParaRPr>
          </a:p>
          <a:p>
            <a:pPr algn="ctr">
              <a:lnSpc>
                <a:spcPct val="80000"/>
              </a:lnSpc>
              <a:spcBef>
                <a:spcPct val="20000"/>
              </a:spcBef>
            </a:pPr>
            <a:endParaRPr lang="en-US" sz="4000"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r>
              <a:rPr lang="en-US" sz="3200" b="1" dirty="0">
                <a:solidFill>
                  <a:srgbClr val="063083"/>
                </a:solidFill>
                <a:latin typeface="Century Gothic" pitchFamily="34" charset="0"/>
              </a:rPr>
              <a:t> </a:t>
            </a: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endParaRPr lang="en-US" b="1" dirty="0">
              <a:solidFill>
                <a:srgbClr val="063083"/>
              </a:solidFill>
              <a:latin typeface="Century Gothic" pitchFamily="34" charset="0"/>
            </a:endParaRPr>
          </a:p>
          <a:p>
            <a:pPr algn="ctr">
              <a:lnSpc>
                <a:spcPct val="80000"/>
              </a:lnSpc>
              <a:spcBef>
                <a:spcPct val="20000"/>
              </a:spcBef>
            </a:pPr>
            <a:r>
              <a:rPr lang="en-US" b="1" dirty="0">
                <a:solidFill>
                  <a:srgbClr val="063083"/>
                </a:solidFill>
                <a:latin typeface="Century Gothic" pitchFamily="34" charset="0"/>
              </a:rPr>
              <a:t>  </a:t>
            </a:r>
            <a:endParaRPr lang="en-US" sz="1400" dirty="0">
              <a:solidFill>
                <a:schemeClr val="bg2"/>
              </a:solidFill>
              <a:latin typeface="Century Gothic" pitchFamily="34" charset="0"/>
            </a:endParaRPr>
          </a:p>
        </p:txBody>
      </p:sp>
      <p:pic>
        <p:nvPicPr>
          <p:cNvPr id="17" name="Picture 3" descr="http://www.sap.com/global/images/Spacer.gif"/>
          <p:cNvPicPr>
            <a:picLocks noChangeAspect="1" noChangeArrowheads="1"/>
          </p:cNvPicPr>
          <p:nvPr/>
        </p:nvPicPr>
        <p:blipFill>
          <a:blip r:embed="rId2"/>
          <a:srcRect/>
          <a:stretch>
            <a:fillRect/>
          </a:stretch>
        </p:blipFill>
        <p:spPr bwMode="auto">
          <a:xfrm>
            <a:off x="0" y="0"/>
            <a:ext cx="142875" cy="9525"/>
          </a:xfrm>
          <a:prstGeom prst="rect">
            <a:avLst/>
          </a:prstGeom>
          <a:noFill/>
        </p:spPr>
      </p:pic>
      <p:pic>
        <p:nvPicPr>
          <p:cNvPr id="19" name="Picture 4" descr="http://www.sap.com/global/images/SpacerFFF.gif"/>
          <p:cNvPicPr>
            <a:picLocks noChangeAspect="1" noChangeArrowheads="1"/>
          </p:cNvPicPr>
          <p:nvPr/>
        </p:nvPicPr>
        <p:blipFill>
          <a:blip r:embed="rId3"/>
          <a:srcRect/>
          <a:stretch>
            <a:fillRect/>
          </a:stretch>
        </p:blipFill>
        <p:spPr bwMode="auto">
          <a:xfrm>
            <a:off x="0" y="0"/>
            <a:ext cx="9525" cy="342900"/>
          </a:xfrm>
          <a:prstGeom prst="rect">
            <a:avLst/>
          </a:prstGeom>
          <a:noFill/>
        </p:spPr>
      </p:pic>
      <p:pic>
        <p:nvPicPr>
          <p:cNvPr id="20" name="Picture 5" descr="http://www.sap.com/global/images/Spacer.gif"/>
          <p:cNvPicPr>
            <a:picLocks noChangeAspect="1" noChangeArrowheads="1"/>
          </p:cNvPicPr>
          <p:nvPr/>
        </p:nvPicPr>
        <p:blipFill>
          <a:blip r:embed="rId2"/>
          <a:srcRect/>
          <a:stretch>
            <a:fillRect/>
          </a:stretch>
        </p:blipFill>
        <p:spPr bwMode="auto">
          <a:xfrm>
            <a:off x="0" y="0"/>
            <a:ext cx="142875" cy="9525"/>
          </a:xfrm>
          <a:prstGeom prst="rect">
            <a:avLst/>
          </a:prstGeom>
          <a:noFill/>
        </p:spPr>
      </p:pic>
      <p:sp>
        <p:nvSpPr>
          <p:cNvPr id="21" name="Rectangle 20"/>
          <p:cNvSpPr/>
          <p:nvPr/>
        </p:nvSpPr>
        <p:spPr bwMode="auto">
          <a:xfrm>
            <a:off x="381000" y="6248400"/>
            <a:ext cx="1600200"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7391400" y="6225871"/>
            <a:ext cx="1600200"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4"/>
          <p:cNvSpPr>
            <a:spLocks noChangeArrowheads="1"/>
          </p:cNvSpPr>
          <p:nvPr userDrawn="1"/>
        </p:nvSpPr>
        <p:spPr bwMode="auto">
          <a:xfrm>
            <a:off x="0" y="6019800"/>
            <a:ext cx="9144000" cy="457200"/>
          </a:xfrm>
          <a:prstGeom prst="rect">
            <a:avLst/>
          </a:prstGeom>
          <a:noFill/>
          <a:ln w="9525">
            <a:noFill/>
            <a:miter lim="800000"/>
            <a:headEnd/>
            <a:tailEnd/>
          </a:ln>
        </p:spPr>
        <p:txBody>
          <a:bodyPr anchor="b"/>
          <a:lstStyle/>
          <a:p>
            <a:pPr marL="280988" indent="-280988" algn="ctr">
              <a:lnSpc>
                <a:spcPct val="80000"/>
              </a:lnSpc>
              <a:spcBef>
                <a:spcPct val="20000"/>
              </a:spcBef>
            </a:pPr>
            <a:r>
              <a:rPr lang="en-US" sz="1200" b="1" dirty="0" smtClean="0">
                <a:solidFill>
                  <a:srgbClr val="00386B"/>
                </a:solidFill>
                <a:latin typeface="Century Gothic" pitchFamily="34" charset="0"/>
              </a:rPr>
              <a:t>202-606-3260 </a:t>
            </a:r>
            <a:r>
              <a:rPr lang="en-US" sz="1200" b="1" dirty="0">
                <a:solidFill>
                  <a:srgbClr val="00386B"/>
                </a:solidFill>
                <a:latin typeface="Century Gothic" pitchFamily="34" charset="0"/>
              </a:rPr>
              <a:t>| </a:t>
            </a:r>
            <a:r>
              <a:rPr lang="en-US" sz="1200" b="1" dirty="0" smtClean="0">
                <a:solidFill>
                  <a:srgbClr val="00386B"/>
                </a:solidFill>
                <a:latin typeface="Century Gothic" pitchFamily="34" charset="0"/>
              </a:rPr>
              <a:t>diversityandinclusion@opm.gov </a:t>
            </a:r>
            <a:r>
              <a:rPr lang="en-US" sz="1200" b="1" dirty="0">
                <a:solidFill>
                  <a:srgbClr val="00386B"/>
                </a:solidFill>
                <a:latin typeface="Century Gothic" pitchFamily="34" charset="0"/>
              </a:rPr>
              <a:t>| </a:t>
            </a:r>
            <a:r>
              <a:rPr lang="en-US" sz="1200" b="1" dirty="0" smtClean="0">
                <a:solidFill>
                  <a:srgbClr val="00386B"/>
                </a:solidFill>
                <a:latin typeface="Century Gothic" pitchFamily="34" charset="0"/>
              </a:rPr>
              <a:t>www.thenewiq.org</a:t>
            </a:r>
          </a:p>
          <a:p>
            <a:pPr marL="280988" indent="-280988" algn="ctr">
              <a:lnSpc>
                <a:spcPct val="90000"/>
              </a:lnSpc>
              <a:spcBef>
                <a:spcPct val="20000"/>
              </a:spcBef>
            </a:pPr>
            <a:r>
              <a:rPr lang="en-US" sz="1200" b="1" dirty="0" smtClean="0">
                <a:solidFill>
                  <a:srgbClr val="00386B"/>
                </a:solidFill>
                <a:latin typeface="Century Gothic" pitchFamily="34" charset="0"/>
              </a:rPr>
              <a:t> </a:t>
            </a:r>
            <a:endParaRPr lang="en-US" sz="1200" b="1" dirty="0">
              <a:solidFill>
                <a:srgbClr val="00386B"/>
              </a:solidFill>
              <a:latin typeface="Century Gothic" pitchFamily="34" charset="0"/>
            </a:endParaRPr>
          </a:p>
        </p:txBody>
      </p:sp>
      <p:pic>
        <p:nvPicPr>
          <p:cNvPr id="13" name="Picture 2" descr="C:\Documents and Settings\RLParr\My Documents\My Pictures\New IQ Ico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765" y="4762"/>
            <a:ext cx="3430588" cy="345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561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11" name="Chart Placeholder 10"/>
          <p:cNvSpPr>
            <a:spLocks noGrp="1"/>
          </p:cNvSpPr>
          <p:nvPr>
            <p:ph type="chart" sz="quarter" idx="10"/>
          </p:nvPr>
        </p:nvSpPr>
        <p:spPr>
          <a:xfrm>
            <a:off x="533400" y="1828800"/>
            <a:ext cx="8153400" cy="4495800"/>
          </a:xfrm>
        </p:spPr>
        <p:txBody>
          <a:bodyPr/>
          <a:lstStyle/>
          <a:p>
            <a:r>
              <a:rPr lang="en-US" smtClean="0"/>
              <a:t>Click icon to add chart</a:t>
            </a:r>
            <a:endParaRPr lang="en-US"/>
          </a:p>
        </p:txBody>
      </p:sp>
      <p:sp>
        <p:nvSpPr>
          <p:cNvPr id="6"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5442790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harts with Left Text">
    <p:spTree>
      <p:nvGrpSpPr>
        <p:cNvPr id="1" name=""/>
        <p:cNvGrpSpPr/>
        <p:nvPr/>
      </p:nvGrpSpPr>
      <p:grpSpPr>
        <a:xfrm>
          <a:off x="0" y="0"/>
          <a:ext cx="0" cy="0"/>
          <a:chOff x="0" y="0"/>
          <a:chExt cx="0" cy="0"/>
        </a:xfrm>
      </p:grpSpPr>
      <p:sp>
        <p:nvSpPr>
          <p:cNvPr id="5" name="Content Placeholder 5"/>
          <p:cNvSpPr>
            <a:spLocks noGrp="1"/>
          </p:cNvSpPr>
          <p:nvPr>
            <p:ph sz="half" idx="2"/>
          </p:nvPr>
        </p:nvSpPr>
        <p:spPr>
          <a:xfrm>
            <a:off x="4725521" y="2286000"/>
            <a:ext cx="3970697" cy="19050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4" name="Text Placeholder 2"/>
          <p:cNvSpPr>
            <a:spLocks noGrp="1"/>
          </p:cNvSpPr>
          <p:nvPr>
            <p:ph type="body" idx="11" hasCustomPrompt="1"/>
          </p:nvPr>
        </p:nvSpPr>
        <p:spPr>
          <a:xfrm>
            <a:off x="4706471" y="1828800"/>
            <a:ext cx="3970697"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6" name="Content Placeholder 5"/>
          <p:cNvSpPr>
            <a:spLocks noGrp="1"/>
          </p:cNvSpPr>
          <p:nvPr>
            <p:ph sz="half" idx="13"/>
          </p:nvPr>
        </p:nvSpPr>
        <p:spPr>
          <a:xfrm>
            <a:off x="4706471" y="4724400"/>
            <a:ext cx="3970697" cy="16002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18" name="Text Placeholder 2"/>
          <p:cNvSpPr>
            <a:spLocks noGrp="1"/>
          </p:cNvSpPr>
          <p:nvPr>
            <p:ph type="body" idx="15" hasCustomPrompt="1"/>
          </p:nvPr>
        </p:nvSpPr>
        <p:spPr>
          <a:xfrm>
            <a:off x="4716103" y="4267200"/>
            <a:ext cx="3970697"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6" name="Chart Placeholder 5"/>
          <p:cNvSpPr>
            <a:spLocks noGrp="1"/>
          </p:cNvSpPr>
          <p:nvPr>
            <p:ph type="chart" sz="quarter" idx="16"/>
          </p:nvPr>
        </p:nvSpPr>
        <p:spPr>
          <a:xfrm>
            <a:off x="515471" y="1828800"/>
            <a:ext cx="4045616" cy="2362200"/>
          </a:xfrm>
        </p:spPr>
        <p:txBody>
          <a:bodyPr/>
          <a:lstStyle/>
          <a:p>
            <a:r>
              <a:rPr lang="en-US" smtClean="0"/>
              <a:t>Click icon to add chart</a:t>
            </a:r>
            <a:endParaRPr lang="en-US"/>
          </a:p>
        </p:txBody>
      </p:sp>
      <p:sp>
        <p:nvSpPr>
          <p:cNvPr id="13" name="Chart Placeholder 5"/>
          <p:cNvSpPr>
            <a:spLocks noGrp="1"/>
          </p:cNvSpPr>
          <p:nvPr>
            <p:ph type="chart" sz="quarter" idx="17"/>
          </p:nvPr>
        </p:nvSpPr>
        <p:spPr>
          <a:xfrm>
            <a:off x="515471" y="4267200"/>
            <a:ext cx="4045616" cy="2057400"/>
          </a:xfrm>
        </p:spPr>
        <p:txBody>
          <a:bodyPr/>
          <a:lstStyle/>
          <a:p>
            <a:r>
              <a:rPr lang="en-US" smtClean="0"/>
              <a:t>Click icon to add chart</a:t>
            </a:r>
            <a:endParaRPr lang="en-US"/>
          </a:p>
        </p:txBody>
      </p:sp>
      <p:sp>
        <p:nvSpPr>
          <p:cNvPr id="9"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5945164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harts with Bottom Text">
    <p:spTree>
      <p:nvGrpSpPr>
        <p:cNvPr id="1" name=""/>
        <p:cNvGrpSpPr/>
        <p:nvPr/>
      </p:nvGrpSpPr>
      <p:grpSpPr>
        <a:xfrm>
          <a:off x="0" y="0"/>
          <a:ext cx="0" cy="0"/>
          <a:chOff x="0" y="0"/>
          <a:chExt cx="0" cy="0"/>
        </a:xfrm>
      </p:grpSpPr>
      <p:sp>
        <p:nvSpPr>
          <p:cNvPr id="5" name="Content Placeholder 5"/>
          <p:cNvSpPr>
            <a:spLocks noGrp="1"/>
          </p:cNvSpPr>
          <p:nvPr>
            <p:ph sz="half" idx="2"/>
          </p:nvPr>
        </p:nvSpPr>
        <p:spPr>
          <a:xfrm>
            <a:off x="533400" y="5257800"/>
            <a:ext cx="3962400" cy="10668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6" name="Chart Placeholder 5"/>
          <p:cNvSpPr>
            <a:spLocks noGrp="1"/>
          </p:cNvSpPr>
          <p:nvPr>
            <p:ph type="chart" sz="quarter" idx="16"/>
          </p:nvPr>
        </p:nvSpPr>
        <p:spPr>
          <a:xfrm>
            <a:off x="533400" y="1828800"/>
            <a:ext cx="3962400" cy="3429000"/>
          </a:xfrm>
        </p:spPr>
        <p:txBody>
          <a:bodyPr/>
          <a:lstStyle/>
          <a:p>
            <a:r>
              <a:rPr lang="en-US" smtClean="0"/>
              <a:t>Click icon to add chart</a:t>
            </a:r>
            <a:endParaRPr lang="en-US" dirty="0"/>
          </a:p>
        </p:txBody>
      </p:sp>
      <p:sp>
        <p:nvSpPr>
          <p:cNvPr id="13" name="Chart Placeholder 5"/>
          <p:cNvSpPr>
            <a:spLocks noGrp="1"/>
          </p:cNvSpPr>
          <p:nvPr>
            <p:ph type="chart" sz="quarter" idx="17"/>
          </p:nvPr>
        </p:nvSpPr>
        <p:spPr>
          <a:xfrm>
            <a:off x="4724400" y="1828800"/>
            <a:ext cx="3962400" cy="3429000"/>
          </a:xfrm>
        </p:spPr>
        <p:txBody>
          <a:bodyPr/>
          <a:lstStyle/>
          <a:p>
            <a:r>
              <a:rPr lang="en-US" smtClean="0"/>
              <a:t>Click icon to add chart</a:t>
            </a:r>
            <a:endParaRPr lang="en-US" dirty="0"/>
          </a:p>
        </p:txBody>
      </p:sp>
      <p:sp>
        <p:nvSpPr>
          <p:cNvPr id="9" name="Content Placeholder 5"/>
          <p:cNvSpPr>
            <a:spLocks noGrp="1"/>
          </p:cNvSpPr>
          <p:nvPr>
            <p:ph sz="half" idx="18"/>
          </p:nvPr>
        </p:nvSpPr>
        <p:spPr>
          <a:xfrm>
            <a:off x="4724400" y="5257800"/>
            <a:ext cx="3962400" cy="1066800"/>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7"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33484110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harts with Bottom Text">
    <p:spTree>
      <p:nvGrpSpPr>
        <p:cNvPr id="1" name=""/>
        <p:cNvGrpSpPr/>
        <p:nvPr/>
      </p:nvGrpSpPr>
      <p:grpSpPr>
        <a:xfrm>
          <a:off x="0" y="0"/>
          <a:ext cx="0" cy="0"/>
          <a:chOff x="0" y="0"/>
          <a:chExt cx="0" cy="0"/>
        </a:xfrm>
      </p:grpSpPr>
      <p:sp>
        <p:nvSpPr>
          <p:cNvPr id="17" name="Text Placeholder 2"/>
          <p:cNvSpPr>
            <a:spLocks noGrp="1"/>
          </p:cNvSpPr>
          <p:nvPr>
            <p:ph type="body" idx="11"/>
          </p:nvPr>
        </p:nvSpPr>
        <p:spPr>
          <a:xfrm>
            <a:off x="533400" y="1828800"/>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2"/>
          <p:cNvSpPr>
            <a:spLocks noGrp="1"/>
          </p:cNvSpPr>
          <p:nvPr>
            <p:ph type="body" idx="13"/>
          </p:nvPr>
        </p:nvSpPr>
        <p:spPr>
          <a:xfrm>
            <a:off x="3390900" y="1828800"/>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5"/>
          </p:nvPr>
        </p:nvSpPr>
        <p:spPr>
          <a:xfrm>
            <a:off x="6248400" y="1821012"/>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5" name="Content Placeholder 5"/>
          <p:cNvSpPr>
            <a:spLocks noGrp="1"/>
          </p:cNvSpPr>
          <p:nvPr>
            <p:ph sz="half" idx="16"/>
          </p:nvPr>
        </p:nvSpPr>
        <p:spPr>
          <a:xfrm>
            <a:off x="533400" y="4708825"/>
            <a:ext cx="2438400" cy="1615776"/>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6" name="Content Placeholder 5"/>
          <p:cNvSpPr>
            <a:spLocks noGrp="1"/>
          </p:cNvSpPr>
          <p:nvPr>
            <p:ph sz="half" idx="17"/>
          </p:nvPr>
        </p:nvSpPr>
        <p:spPr>
          <a:xfrm>
            <a:off x="6248400" y="4746925"/>
            <a:ext cx="2438400" cy="1577676"/>
          </a:xfrm>
        </p:spPr>
        <p:txBody>
          <a:bodyPr>
            <a:normAutofit/>
          </a:bodyPr>
          <a:lstStyle/>
          <a:p>
            <a:pPr lvl="0"/>
            <a:r>
              <a:rPr lang="en-US" sz="2400" smtClean="0"/>
              <a:t>Click to edit Master text styles</a:t>
            </a:r>
          </a:p>
          <a:p>
            <a:pPr lvl="1"/>
            <a:r>
              <a:rPr lang="en-US" sz="2400" smtClean="0"/>
              <a:t>Second level</a:t>
            </a:r>
          </a:p>
          <a:p>
            <a:pPr lvl="2"/>
            <a:r>
              <a:rPr lang="en-US" sz="2400" smtClean="0"/>
              <a:t>Third level</a:t>
            </a:r>
          </a:p>
        </p:txBody>
      </p:sp>
      <p:sp>
        <p:nvSpPr>
          <p:cNvPr id="27" name="Text Placeholder 2"/>
          <p:cNvSpPr>
            <a:spLocks noGrp="1"/>
          </p:cNvSpPr>
          <p:nvPr>
            <p:ph type="body" idx="18"/>
          </p:nvPr>
        </p:nvSpPr>
        <p:spPr>
          <a:xfrm>
            <a:off x="533400" y="4259412"/>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8" name="Text Placeholder 2"/>
          <p:cNvSpPr>
            <a:spLocks noGrp="1"/>
          </p:cNvSpPr>
          <p:nvPr>
            <p:ph type="body" idx="19"/>
          </p:nvPr>
        </p:nvSpPr>
        <p:spPr>
          <a:xfrm>
            <a:off x="3390900" y="4259412"/>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2"/>
          <p:cNvSpPr>
            <a:spLocks noGrp="1"/>
          </p:cNvSpPr>
          <p:nvPr>
            <p:ph type="body" idx="20"/>
          </p:nvPr>
        </p:nvSpPr>
        <p:spPr>
          <a:xfrm>
            <a:off x="6248400" y="4251624"/>
            <a:ext cx="2438400" cy="446087"/>
          </a:xfrm>
        </p:spPr>
        <p:txBody>
          <a:bodyPr anchor="b">
            <a:normAutofit/>
          </a:bodyPr>
          <a:lstStyle>
            <a:lvl1pPr marL="0" indent="0">
              <a:buNone/>
              <a:defRPr sz="18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Content Placeholder 5"/>
          <p:cNvSpPr>
            <a:spLocks noGrp="1"/>
          </p:cNvSpPr>
          <p:nvPr>
            <p:ph sz="half" idx="21" hasCustomPrompt="1"/>
          </p:nvPr>
        </p:nvSpPr>
        <p:spPr>
          <a:xfrm>
            <a:off x="3390900" y="4708823"/>
            <a:ext cx="2438400" cy="1615777"/>
          </a:xfrm>
        </p:spPr>
        <p:txBody>
          <a:bodyPr>
            <a:normAutofit/>
          </a:bodyPr>
          <a:lstStyle/>
          <a:p>
            <a:r>
              <a:rPr lang="en-US" sz="2400" dirty="0"/>
              <a:t>Bullet</a:t>
            </a:r>
            <a:endParaRPr lang="en-US" dirty="0"/>
          </a:p>
          <a:p>
            <a:pPr lvl="1"/>
            <a:r>
              <a:rPr lang="en-US" sz="2000" dirty="0"/>
              <a:t>Dash</a:t>
            </a:r>
            <a:endParaRPr lang="en-US" sz="1400" dirty="0"/>
          </a:p>
          <a:p>
            <a:pPr lvl="2"/>
            <a:r>
              <a:rPr lang="en-US" sz="1400" dirty="0"/>
              <a:t>Sub-bullet</a:t>
            </a:r>
            <a:endParaRPr lang="en-US" dirty="0"/>
          </a:p>
        </p:txBody>
      </p:sp>
      <p:sp>
        <p:nvSpPr>
          <p:cNvPr id="6" name="Chart Placeholder 5"/>
          <p:cNvSpPr>
            <a:spLocks noGrp="1"/>
          </p:cNvSpPr>
          <p:nvPr>
            <p:ph type="chart" sz="quarter" idx="22"/>
          </p:nvPr>
        </p:nvSpPr>
        <p:spPr>
          <a:xfrm>
            <a:off x="533400" y="2278212"/>
            <a:ext cx="2438400" cy="1828800"/>
          </a:xfrm>
        </p:spPr>
        <p:txBody>
          <a:bodyPr/>
          <a:lstStyle/>
          <a:p>
            <a:r>
              <a:rPr lang="en-US" smtClean="0"/>
              <a:t>Click icon to add chart</a:t>
            </a:r>
            <a:endParaRPr lang="en-US"/>
          </a:p>
        </p:txBody>
      </p:sp>
      <p:sp>
        <p:nvSpPr>
          <p:cNvPr id="19" name="Chart Placeholder 5"/>
          <p:cNvSpPr>
            <a:spLocks noGrp="1"/>
          </p:cNvSpPr>
          <p:nvPr>
            <p:ph type="chart" sz="quarter" idx="24"/>
          </p:nvPr>
        </p:nvSpPr>
        <p:spPr>
          <a:xfrm>
            <a:off x="3390900" y="2278212"/>
            <a:ext cx="2438400" cy="1828800"/>
          </a:xfrm>
        </p:spPr>
        <p:txBody>
          <a:bodyPr/>
          <a:lstStyle/>
          <a:p>
            <a:r>
              <a:rPr lang="en-US" smtClean="0"/>
              <a:t>Click icon to add chart</a:t>
            </a:r>
            <a:endParaRPr lang="en-US"/>
          </a:p>
        </p:txBody>
      </p:sp>
      <p:sp>
        <p:nvSpPr>
          <p:cNvPr id="20" name="Chart Placeholder 5"/>
          <p:cNvSpPr>
            <a:spLocks noGrp="1"/>
          </p:cNvSpPr>
          <p:nvPr>
            <p:ph type="chart" sz="quarter" idx="25"/>
          </p:nvPr>
        </p:nvSpPr>
        <p:spPr>
          <a:xfrm>
            <a:off x="6248400" y="2278212"/>
            <a:ext cx="2438400" cy="1828800"/>
          </a:xfrm>
        </p:spPr>
        <p:txBody>
          <a:bodyPr/>
          <a:lstStyle/>
          <a:p>
            <a:r>
              <a:rPr lang="en-US" smtClean="0"/>
              <a:t>Click icon to add chart</a:t>
            </a:r>
            <a:endParaRPr lang="en-US"/>
          </a:p>
        </p:txBody>
      </p:sp>
      <p:sp>
        <p:nvSpPr>
          <p:cNvPr id="15"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6809513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ur Charts">
    <p:spTree>
      <p:nvGrpSpPr>
        <p:cNvPr id="1" name=""/>
        <p:cNvGrpSpPr/>
        <p:nvPr/>
      </p:nvGrpSpPr>
      <p:grpSpPr>
        <a:xfrm>
          <a:off x="0" y="0"/>
          <a:ext cx="0" cy="0"/>
          <a:chOff x="0" y="0"/>
          <a:chExt cx="0" cy="0"/>
        </a:xfrm>
      </p:grpSpPr>
      <p:sp>
        <p:nvSpPr>
          <p:cNvPr id="6" name="Chart Placeholder 5"/>
          <p:cNvSpPr>
            <a:spLocks noGrp="1"/>
          </p:cNvSpPr>
          <p:nvPr>
            <p:ph type="chart" sz="quarter" idx="16"/>
          </p:nvPr>
        </p:nvSpPr>
        <p:spPr>
          <a:xfrm>
            <a:off x="551329" y="1828800"/>
            <a:ext cx="3868271" cy="2209800"/>
          </a:xfrm>
        </p:spPr>
        <p:txBody>
          <a:bodyPr/>
          <a:lstStyle/>
          <a:p>
            <a:r>
              <a:rPr lang="en-US" smtClean="0"/>
              <a:t>Click icon to add chart</a:t>
            </a:r>
            <a:endParaRPr lang="en-US"/>
          </a:p>
        </p:txBody>
      </p:sp>
      <p:sp>
        <p:nvSpPr>
          <p:cNvPr id="7"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11" name="Chart Placeholder 5"/>
          <p:cNvSpPr>
            <a:spLocks noGrp="1"/>
          </p:cNvSpPr>
          <p:nvPr>
            <p:ph type="chart" sz="quarter" idx="17"/>
          </p:nvPr>
        </p:nvSpPr>
        <p:spPr>
          <a:xfrm>
            <a:off x="551329" y="4114800"/>
            <a:ext cx="3868271" cy="2209800"/>
          </a:xfrm>
        </p:spPr>
        <p:txBody>
          <a:bodyPr/>
          <a:lstStyle/>
          <a:p>
            <a:r>
              <a:rPr lang="en-US" smtClean="0"/>
              <a:t>Click icon to add chart</a:t>
            </a:r>
            <a:endParaRPr lang="en-US"/>
          </a:p>
        </p:txBody>
      </p:sp>
      <p:sp>
        <p:nvSpPr>
          <p:cNvPr id="12" name="Chart Placeholder 5"/>
          <p:cNvSpPr>
            <a:spLocks noGrp="1"/>
          </p:cNvSpPr>
          <p:nvPr>
            <p:ph type="chart" sz="quarter" idx="18"/>
          </p:nvPr>
        </p:nvSpPr>
        <p:spPr>
          <a:xfrm>
            <a:off x="4818529" y="1828800"/>
            <a:ext cx="3868271" cy="2209800"/>
          </a:xfrm>
        </p:spPr>
        <p:txBody>
          <a:bodyPr/>
          <a:lstStyle/>
          <a:p>
            <a:r>
              <a:rPr lang="en-US" smtClean="0"/>
              <a:t>Click icon to add chart</a:t>
            </a:r>
            <a:endParaRPr lang="en-US"/>
          </a:p>
        </p:txBody>
      </p:sp>
      <p:sp>
        <p:nvSpPr>
          <p:cNvPr id="14" name="Chart Placeholder 5"/>
          <p:cNvSpPr>
            <a:spLocks noGrp="1"/>
          </p:cNvSpPr>
          <p:nvPr>
            <p:ph type="chart" sz="quarter" idx="19"/>
          </p:nvPr>
        </p:nvSpPr>
        <p:spPr>
          <a:xfrm>
            <a:off x="4818529" y="4114800"/>
            <a:ext cx="3868271" cy="2209800"/>
          </a:xfrm>
        </p:spPr>
        <p:txBody>
          <a:bodyPr/>
          <a:lstStyle/>
          <a:p>
            <a:r>
              <a:rPr lang="en-US" smtClean="0"/>
              <a:t>Click icon to add chart</a:t>
            </a:r>
            <a:endParaRPr lang="en-US"/>
          </a:p>
        </p:txBody>
      </p:sp>
    </p:spTree>
    <p:extLst>
      <p:ext uri="{BB962C8B-B14F-4D97-AF65-F5344CB8AC3E}">
        <p14:creationId xmlns:p14="http://schemas.microsoft.com/office/powerpoint/2010/main" val="31799205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8800"/>
            <a:ext cx="2057400" cy="4473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828800"/>
            <a:ext cx="5943600" cy="4473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51660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3901848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bwMode="auto">
          <a:xfrm>
            <a:off x="6629400" y="64103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39374347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st with Subhead">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57200" y="1371600"/>
            <a:ext cx="8229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2"/>
          </p:nvPr>
        </p:nvSpPr>
        <p:spPr>
          <a:xfrm>
            <a:off x="457200" y="1817688"/>
            <a:ext cx="8229600" cy="443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3" name="Title 11"/>
          <p:cNvSpPr>
            <a:spLocks noGrp="1"/>
          </p:cNvSpPr>
          <p:nvPr>
            <p:ph type="title"/>
          </p:nvPr>
        </p:nvSpPr>
        <p:spPr>
          <a:xfrm>
            <a:off x="457200" y="316434"/>
            <a:ext cx="8229600" cy="902765"/>
          </a:xfrm>
        </p:spPr>
        <p:txBody>
          <a:bodyPr/>
          <a:lstStyle/>
          <a:p>
            <a:r>
              <a:rPr lang="en-US" smtClean="0"/>
              <a:t>Click to edit Master title style</a:t>
            </a:r>
            <a:endParaRPr lang="en-US"/>
          </a:p>
        </p:txBody>
      </p:sp>
    </p:spTree>
    <p:extLst>
      <p:ext uri="{BB962C8B-B14F-4D97-AF65-F5344CB8AC3E}">
        <p14:creationId xmlns:p14="http://schemas.microsoft.com/office/powerpoint/2010/main" val="5332451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 with Subhead a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7688"/>
            <a:ext cx="8229600" cy="12191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1" name="Content Placeholder 10"/>
          <p:cNvSpPr>
            <a:spLocks noGrp="1"/>
          </p:cNvSpPr>
          <p:nvPr>
            <p:ph sz="quarter" idx="10" hasCustomPrompt="1"/>
          </p:nvPr>
        </p:nvSpPr>
        <p:spPr>
          <a:xfrm>
            <a:off x="457200" y="3048000"/>
            <a:ext cx="8229600" cy="3276600"/>
          </a:xfrm>
        </p:spPr>
        <p:txBody>
          <a:bodyPr/>
          <a:lstStyle>
            <a:lvl1pPr>
              <a:defRPr/>
            </a:lvl1pPr>
          </a:lstStyle>
          <a:p>
            <a:pPr lvl="0"/>
            <a:r>
              <a:rPr lang="en-US" dirty="0" smtClean="0"/>
              <a:t>Insert Image/Table/Etc.</a:t>
            </a: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97466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81400"/>
            <a:ext cx="8229600" cy="902765"/>
          </a:xfrm>
        </p:spPr>
        <p:txBody>
          <a:bodyPr/>
          <a:lstStyle>
            <a:lvl1pPr algn="ctr">
              <a:defRPr baseline="0"/>
            </a:lvl1pPr>
          </a:lstStyle>
          <a:p>
            <a:r>
              <a:rPr lang="en-US" dirty="0" smtClean="0"/>
              <a:t>Click to edit Section Header</a:t>
            </a:r>
            <a:endParaRPr lang="en-US" dirty="0"/>
          </a:p>
        </p:txBody>
      </p:sp>
      <p:sp>
        <p:nvSpPr>
          <p:cNvPr id="3" name="Rectangle 3"/>
          <p:cNvSpPr>
            <a:spLocks noGrp="1" noChangeArrowheads="1"/>
          </p:cNvSpPr>
          <p:nvPr>
            <p:ph type="subTitle" idx="1"/>
          </p:nvPr>
        </p:nvSpPr>
        <p:spPr>
          <a:xfrm>
            <a:off x="9525" y="4432397"/>
            <a:ext cx="9134475" cy="673003"/>
          </a:xfrm>
        </p:spPr>
        <p:txBody>
          <a:bodyPr/>
          <a:lstStyle>
            <a:lvl1pPr marL="0" indent="0" algn="ctr">
              <a:buFont typeface="Century Gothic" pitchFamily="-48" charset="0"/>
              <a:buNone/>
              <a:defRPr sz="1800">
                <a:solidFill>
                  <a:schemeClr val="bg1">
                    <a:lumMod val="50000"/>
                  </a:schemeClr>
                </a:solidFill>
                <a:latin typeface="Calibri"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8011532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16554197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9" name="Text Placeholder 2"/>
          <p:cNvSpPr>
            <a:spLocks noGrp="1"/>
          </p:cNvSpPr>
          <p:nvPr>
            <p:ph type="body" idx="1" hasCustomPrompt="1"/>
          </p:nvPr>
        </p:nvSpPr>
        <p:spPr>
          <a:xfrm>
            <a:off x="457200" y="1371600"/>
            <a:ext cx="4038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0" name="Content Placeholder 3"/>
          <p:cNvSpPr>
            <a:spLocks noGrp="1"/>
          </p:cNvSpPr>
          <p:nvPr>
            <p:ph sz="half" idx="10"/>
          </p:nvPr>
        </p:nvSpPr>
        <p:spPr>
          <a:xfrm>
            <a:off x="457200" y="1817688"/>
            <a:ext cx="4038600" cy="443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2" name="Title 11"/>
          <p:cNvSpPr>
            <a:spLocks noGrp="1"/>
          </p:cNvSpPr>
          <p:nvPr>
            <p:ph type="title"/>
          </p:nvPr>
        </p:nvSpPr>
        <p:spPr>
          <a:xfrm>
            <a:off x="457200" y="316434"/>
            <a:ext cx="8229600" cy="902765"/>
          </a:xfrm>
        </p:spPr>
        <p:txBody>
          <a:bodyPr/>
          <a:lstStyle/>
          <a:p>
            <a:r>
              <a:rPr lang="en-US" smtClean="0"/>
              <a:t>Click to edit Master title style</a:t>
            </a:r>
            <a:endParaRPr lang="en-US"/>
          </a:p>
        </p:txBody>
      </p:sp>
      <p:sp>
        <p:nvSpPr>
          <p:cNvPr id="13" name="Text Placeholder 2"/>
          <p:cNvSpPr>
            <a:spLocks noGrp="1"/>
          </p:cNvSpPr>
          <p:nvPr>
            <p:ph type="body" idx="11" hasCustomPrompt="1"/>
          </p:nvPr>
        </p:nvSpPr>
        <p:spPr>
          <a:xfrm>
            <a:off x="4648200" y="1371600"/>
            <a:ext cx="4038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4" name="Content Placeholder 3"/>
          <p:cNvSpPr>
            <a:spLocks noGrp="1"/>
          </p:cNvSpPr>
          <p:nvPr>
            <p:ph sz="half" idx="12"/>
          </p:nvPr>
        </p:nvSpPr>
        <p:spPr>
          <a:xfrm>
            <a:off x="4648200" y="1817688"/>
            <a:ext cx="4038600" cy="4506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966936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Image Left">
    <p:spTree>
      <p:nvGrpSpPr>
        <p:cNvPr id="1" name=""/>
        <p:cNvGrpSpPr/>
        <p:nvPr/>
      </p:nvGrpSpPr>
      <p:grpSpPr>
        <a:xfrm>
          <a:off x="0" y="0"/>
          <a:ext cx="0" cy="0"/>
          <a:chOff x="0" y="0"/>
          <a:chExt cx="0" cy="0"/>
        </a:xfrm>
      </p:grpSpPr>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0" name="Content Placeholder 3"/>
          <p:cNvSpPr>
            <a:spLocks noGrp="1"/>
          </p:cNvSpPr>
          <p:nvPr>
            <p:ph sz="half" idx="10" hasCustomPrompt="1"/>
          </p:nvPr>
        </p:nvSpPr>
        <p:spPr>
          <a:xfrm>
            <a:off x="457200" y="1371600"/>
            <a:ext cx="4038600" cy="4876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Insert Image/Table/Etc.</a:t>
            </a: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2" name="Title 11"/>
          <p:cNvSpPr>
            <a:spLocks noGrp="1"/>
          </p:cNvSpPr>
          <p:nvPr>
            <p:ph type="title"/>
          </p:nvPr>
        </p:nvSpPr>
        <p:spPr>
          <a:xfrm>
            <a:off x="457200" y="316434"/>
            <a:ext cx="8229600" cy="902765"/>
          </a:xfrm>
        </p:spPr>
        <p:txBody>
          <a:bodyPr/>
          <a:lstStyle/>
          <a:p>
            <a:r>
              <a:rPr lang="en-US" smtClean="0"/>
              <a:t>Click to edit Master title style</a:t>
            </a:r>
            <a:endParaRPr lang="en-US"/>
          </a:p>
        </p:txBody>
      </p:sp>
      <p:sp>
        <p:nvSpPr>
          <p:cNvPr id="13" name="Text Placeholder 2"/>
          <p:cNvSpPr>
            <a:spLocks noGrp="1"/>
          </p:cNvSpPr>
          <p:nvPr>
            <p:ph type="body" idx="11" hasCustomPrompt="1"/>
          </p:nvPr>
        </p:nvSpPr>
        <p:spPr>
          <a:xfrm>
            <a:off x="4648200" y="1371600"/>
            <a:ext cx="4038600" cy="446087"/>
          </a:xfrm>
        </p:spPr>
        <p:txBody>
          <a:bodyPr anchor="b">
            <a:normAutofit/>
          </a:bodyPr>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4" name="Content Placeholder 3"/>
          <p:cNvSpPr>
            <a:spLocks noGrp="1"/>
          </p:cNvSpPr>
          <p:nvPr>
            <p:ph sz="half" idx="12"/>
          </p:nvPr>
        </p:nvSpPr>
        <p:spPr>
          <a:xfrm>
            <a:off x="4648200" y="1817688"/>
            <a:ext cx="4038600" cy="450691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2732317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Image Right">
    <p:spTree>
      <p:nvGrpSpPr>
        <p:cNvPr id="1" name=""/>
        <p:cNvGrpSpPr/>
        <p:nvPr/>
      </p:nvGrpSpPr>
      <p:grpSpPr>
        <a:xfrm>
          <a:off x="0" y="0"/>
          <a:ext cx="0" cy="0"/>
          <a:chOff x="0" y="0"/>
          <a:chExt cx="0" cy="0"/>
        </a:xfrm>
      </p:grpSpPr>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9" name="Text Placeholder 2"/>
          <p:cNvSpPr>
            <a:spLocks noGrp="1"/>
          </p:cNvSpPr>
          <p:nvPr>
            <p:ph type="body" idx="1" hasCustomPrompt="1"/>
          </p:nvPr>
        </p:nvSpPr>
        <p:spPr>
          <a:xfrm>
            <a:off x="457200" y="1371600"/>
            <a:ext cx="40386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0" name="Content Placeholder 3"/>
          <p:cNvSpPr>
            <a:spLocks noGrp="1"/>
          </p:cNvSpPr>
          <p:nvPr>
            <p:ph sz="half" idx="10"/>
          </p:nvPr>
        </p:nvSpPr>
        <p:spPr>
          <a:xfrm>
            <a:off x="457200" y="1817688"/>
            <a:ext cx="4038600" cy="443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2" name="Title 11"/>
          <p:cNvSpPr>
            <a:spLocks noGrp="1"/>
          </p:cNvSpPr>
          <p:nvPr>
            <p:ph type="title"/>
          </p:nvPr>
        </p:nvSpPr>
        <p:spPr>
          <a:xfrm>
            <a:off x="457200" y="316434"/>
            <a:ext cx="8229600" cy="902765"/>
          </a:xfrm>
        </p:spPr>
        <p:txBody>
          <a:bodyPr/>
          <a:lstStyle/>
          <a:p>
            <a:r>
              <a:rPr lang="en-US" smtClean="0"/>
              <a:t>Click to edit Master title style</a:t>
            </a:r>
            <a:endParaRPr lang="en-US"/>
          </a:p>
        </p:txBody>
      </p:sp>
      <p:sp>
        <p:nvSpPr>
          <p:cNvPr id="14" name="Content Placeholder 3"/>
          <p:cNvSpPr>
            <a:spLocks noGrp="1"/>
          </p:cNvSpPr>
          <p:nvPr>
            <p:ph sz="half" idx="12" hasCustomPrompt="1"/>
          </p:nvPr>
        </p:nvSpPr>
        <p:spPr>
          <a:xfrm>
            <a:off x="4648200" y="1371600"/>
            <a:ext cx="4038600" cy="4953000"/>
          </a:xfr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Insert Image/Table/Etc.</a:t>
            </a:r>
          </a:p>
        </p:txBody>
      </p:sp>
    </p:spTree>
    <p:extLst>
      <p:ext uri="{BB962C8B-B14F-4D97-AF65-F5344CB8AC3E}">
        <p14:creationId xmlns:p14="http://schemas.microsoft.com/office/powerpoint/2010/main" val="183826645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pic>
        <p:nvPicPr>
          <p:cNvPr id="6" name="Picture 2" descr="C:\Users\rdixit\AppData\Local\Microsoft\Windows\Temporary Internet Files\Content.IE5\T8ZPO2HX\MPj04018280000[1].jpg"/>
          <p:cNvPicPr>
            <a:picLocks noChangeAspect="1" noChangeArrowheads="1"/>
          </p:cNvPicPr>
          <p:nvPr userDrawn="1"/>
        </p:nvPicPr>
        <p:blipFill>
          <a:blip r:embed="rId2" cstate="print">
            <a:duotone>
              <a:prstClr val="black"/>
              <a:schemeClr val="accent4">
                <a:tint val="45000"/>
                <a:satMod val="400000"/>
              </a:schemeClr>
            </a:duotone>
          </a:blip>
          <a:stretch>
            <a:fillRect/>
          </a:stretch>
        </p:blipFill>
        <p:spPr bwMode="auto">
          <a:xfrm>
            <a:off x="1295400" y="813995"/>
            <a:ext cx="2743201" cy="4901005"/>
          </a:xfrm>
          <a:prstGeom prst="rect">
            <a:avLst/>
          </a:prstGeom>
          <a:noFill/>
          <a:ln>
            <a:noFill/>
          </a:ln>
          <a:effectLst>
            <a:softEdge rad="635000"/>
          </a:effectLst>
        </p:spPr>
      </p:pic>
      <p:sp>
        <p:nvSpPr>
          <p:cNvPr id="10" name="Rectangle 9"/>
          <p:cNvSpPr>
            <a:spLocks noChangeArrowheads="1"/>
          </p:cNvSpPr>
          <p:nvPr userDrawn="1"/>
        </p:nvSpPr>
        <p:spPr bwMode="invGray">
          <a:xfrm>
            <a:off x="2475726" y="2033195"/>
            <a:ext cx="6668274" cy="794064"/>
          </a:xfrm>
          <a:prstGeom prst="rect">
            <a:avLst/>
          </a:prstGeom>
          <a:noFill/>
          <a:ln>
            <a:noFill/>
            <a:headEnd type="none" w="med" len="med"/>
            <a:tailEnd type="none" w="med" len="med"/>
          </a:ln>
          <a:effectLst/>
        </p:spPr>
        <p:txBody>
          <a:bodyPr wrap="square" lIns="109728" tIns="0" rIns="109728" bIns="54864">
            <a:spAutoFit/>
          </a:bodyPr>
          <a:lstStyle/>
          <a:p>
            <a:pPr algn="ctr">
              <a:defRPr/>
            </a:pPr>
            <a:r>
              <a:rPr lang="en-US" sz="4800" b="1" dirty="0" smtClean="0">
                <a:solidFill>
                  <a:schemeClr val="accent1">
                    <a:lumMod val="50000"/>
                  </a:schemeClr>
                </a:solidFill>
                <a:latin typeface="Calibri" pitchFamily="34" charset="0"/>
                <a:ea typeface="+mj-ea"/>
                <a:cs typeface="Calibri" pitchFamily="34" charset="0"/>
              </a:rPr>
              <a:t>Questions?</a:t>
            </a:r>
          </a:p>
        </p:txBody>
      </p:sp>
    </p:spTree>
    <p:extLst>
      <p:ext uri="{BB962C8B-B14F-4D97-AF65-F5344CB8AC3E}">
        <p14:creationId xmlns:p14="http://schemas.microsoft.com/office/powerpoint/2010/main" val="149298851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2971800" y="1752600"/>
            <a:ext cx="5638800" cy="902765"/>
          </a:xfrm>
        </p:spPr>
        <p:txBody>
          <a:bodyPr/>
          <a:lstStyle>
            <a:lvl1pPr algn="r">
              <a:defRPr/>
            </a:lvl1pPr>
          </a:lstStyle>
          <a:p>
            <a:r>
              <a:rPr lang="en-US" dirty="0" smtClean="0"/>
              <a:t>Click to edit Master title style</a:t>
            </a:r>
            <a:endParaRPr lang="en-US" dirty="0"/>
          </a:p>
        </p:txBody>
      </p:sp>
    </p:spTree>
    <p:extLst>
      <p:ext uri="{BB962C8B-B14F-4D97-AF65-F5344CB8AC3E}">
        <p14:creationId xmlns:p14="http://schemas.microsoft.com/office/powerpoint/2010/main" val="770202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971800" y="1752600"/>
            <a:ext cx="5638800" cy="902765"/>
          </a:xfrm>
        </p:spPr>
        <p:txBody>
          <a:bodyPr/>
          <a:lstStyle>
            <a:lvl1pPr algn="r">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53746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142820" y="2670657"/>
            <a:ext cx="6112353" cy="1128762"/>
          </a:xfrm>
        </p:spPr>
        <p:txBody>
          <a:bodyPr/>
          <a:lstStyle>
            <a:lvl1pPr>
              <a:lnSpc>
                <a:spcPts val="4665"/>
              </a:lnSpc>
              <a:defRPr sz="4700" b="0">
                <a:solidFill>
                  <a:schemeClr val="bg2"/>
                </a:solidFill>
                <a:latin typeface="Times New Roman" pitchFamily="18" charset="0"/>
              </a:defRPr>
            </a:lvl1pPr>
          </a:lstStyle>
          <a:p>
            <a:r>
              <a:rPr lang="en-AU"/>
              <a:t>Click to edit </a:t>
            </a:r>
            <a:br>
              <a:rPr lang="en-AU"/>
            </a:br>
            <a:r>
              <a:rPr lang="en-AU"/>
              <a:t>Master title style</a:t>
            </a:r>
          </a:p>
        </p:txBody>
      </p:sp>
    </p:spTree>
    <p:extLst>
      <p:ext uri="{BB962C8B-B14F-4D97-AF65-F5344CB8AC3E}">
        <p14:creationId xmlns:p14="http://schemas.microsoft.com/office/powerpoint/2010/main" val="1157503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8229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BEF00E-B592-4003-B891-94FF41767A19}" type="datetime1">
              <a:rPr lang="en-US" smtClean="0"/>
              <a:t>3/13/2016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6B934D-66B9-4806-B565-460C2C79199E}" type="slidenum">
              <a:rPr lang="en-US" smtClean="0"/>
              <a:pPr/>
              <a:t>‹#›</a:t>
            </a:fld>
            <a:endParaRPr lang="en-US" dirty="0"/>
          </a:p>
        </p:txBody>
      </p:sp>
    </p:spTree>
    <p:extLst>
      <p:ext uri="{BB962C8B-B14F-4D97-AF65-F5344CB8AC3E}">
        <p14:creationId xmlns:p14="http://schemas.microsoft.com/office/powerpoint/2010/main" val="110829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8229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0191BB-545D-48B1-8344-BFC9C55C8133}" type="datetime1">
              <a:rPr lang="en-US" smtClean="0"/>
              <a:t>3/13/2016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6B934D-66B9-4806-B565-460C2C79199E}" type="slidenum">
              <a:rPr lang="en-US" smtClean="0"/>
              <a:pPr/>
              <a:t>‹#›</a:t>
            </a:fld>
            <a:endParaRPr lang="en-US" dirty="0"/>
          </a:p>
        </p:txBody>
      </p:sp>
    </p:spTree>
    <p:extLst>
      <p:ext uri="{BB962C8B-B14F-4D97-AF65-F5344CB8AC3E}">
        <p14:creationId xmlns:p14="http://schemas.microsoft.com/office/powerpoint/2010/main" val="11082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170629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8229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BF1DBC-CD9D-42D9-A8CA-82BB6A8A8AFE}" type="datetime1">
              <a:rPr lang="en-US" smtClean="0"/>
              <a:t>3/13/2016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6B934D-66B9-4806-B565-460C2C79199E}" type="slidenum">
              <a:rPr lang="en-US" smtClean="0"/>
              <a:pPr/>
              <a:t>‹#›</a:t>
            </a:fld>
            <a:endParaRPr lang="en-US" dirty="0"/>
          </a:p>
        </p:txBody>
      </p:sp>
    </p:spTree>
    <p:extLst>
      <p:ext uri="{BB962C8B-B14F-4D97-AF65-F5344CB8AC3E}">
        <p14:creationId xmlns:p14="http://schemas.microsoft.com/office/powerpoint/2010/main" val="110829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9525" y="4572001"/>
            <a:ext cx="9144000" cy="88688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a:xfrm>
            <a:off x="-9524" y="4663018"/>
            <a:ext cx="1463675" cy="71331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a:xfrm>
            <a:off x="1544639" y="4654551"/>
            <a:ext cx="7589837" cy="71331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1447801" y="0"/>
            <a:ext cx="100013" cy="686646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normAutofit/>
          </a:bodyPr>
          <a:lstStyle>
            <a:lvl1pPr eaLnBrk="1" latinLnBrk="0" hangingPunct="1">
              <a:buNone/>
              <a:defRPr kumimoji="0"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sz="2800" b="0">
                <a:solidFill>
                  <a:srgbClr val="FFFFFF"/>
                </a:solidFill>
              </a:defRPr>
            </a:lvl1pPr>
            <a:extLst/>
          </a:lstStyle>
          <a:p>
            <a:r>
              <a:rPr lang="en-US" smtClean="0"/>
              <a:t>Click to edit Master title style</a:t>
            </a:r>
            <a:endParaRPr/>
          </a:p>
        </p:txBody>
      </p:sp>
      <p:sp>
        <p:nvSpPr>
          <p:cNvPr id="10" name="Slide Number Placeholder 12"/>
          <p:cNvSpPr>
            <a:spLocks noGrp="1"/>
          </p:cNvSpPr>
          <p:nvPr>
            <p:ph type="sldNum" sz="quarter" idx="11"/>
          </p:nvPr>
        </p:nvSpPr>
        <p:spPr>
          <a:xfrm>
            <a:off x="0" y="4667252"/>
            <a:ext cx="1447800" cy="664633"/>
          </a:xfrm>
          <a:prstGeom prst="rect">
            <a:avLst/>
          </a:prstGeom>
        </p:spPr>
        <p:txBody>
          <a:bodyPr rtlCol="0"/>
          <a:lstStyle>
            <a:lvl1pPr eaLnBrk="1" latinLnBrk="0" hangingPunct="1">
              <a:defRPr kumimoji="0" sz="2800"/>
            </a:lvl1pPr>
            <a:extLst/>
          </a:lstStyle>
          <a:p>
            <a:pPr>
              <a:defRPr/>
            </a:pPr>
            <a:fld id="{2BA62E00-60C2-4F6D-BA3F-6C724A826D82}" type="slidenum">
              <a:rPr lang="en-US"/>
              <a:pPr>
                <a:defRPr/>
              </a:pPr>
              <a:t>‹#›</a:t>
            </a:fld>
            <a:endParaRPr lang="en-US" dirty="0"/>
          </a:p>
        </p:txBody>
      </p:sp>
    </p:spTree>
    <p:extLst>
      <p:ext uri="{BB962C8B-B14F-4D97-AF65-F5344CB8AC3E}">
        <p14:creationId xmlns:p14="http://schemas.microsoft.com/office/powerpoint/2010/main" val="14681832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9525" y="4572001"/>
            <a:ext cx="9144000" cy="88688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a:xfrm>
            <a:off x="-9524" y="4663018"/>
            <a:ext cx="1463675" cy="71331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a:xfrm>
            <a:off x="1544639" y="4654551"/>
            <a:ext cx="7589837" cy="71331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1447801" y="0"/>
            <a:ext cx="100013" cy="686646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normAutofit/>
          </a:bodyPr>
          <a:lstStyle>
            <a:lvl1pPr eaLnBrk="1" latinLnBrk="0" hangingPunct="1">
              <a:buNone/>
              <a:defRPr kumimoji="0"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sz="2800" b="0">
                <a:solidFill>
                  <a:srgbClr val="FFFFFF"/>
                </a:solidFill>
              </a:defRPr>
            </a:lvl1pPr>
            <a:extLst/>
          </a:lstStyle>
          <a:p>
            <a:r>
              <a:rPr lang="en-US" smtClean="0"/>
              <a:t>Click to edit Master title style</a:t>
            </a:r>
            <a:endParaRPr/>
          </a:p>
        </p:txBody>
      </p:sp>
      <p:sp>
        <p:nvSpPr>
          <p:cNvPr id="10" name="Slide Number Placeholder 12"/>
          <p:cNvSpPr>
            <a:spLocks noGrp="1"/>
          </p:cNvSpPr>
          <p:nvPr>
            <p:ph type="sldNum" sz="quarter" idx="11"/>
          </p:nvPr>
        </p:nvSpPr>
        <p:spPr>
          <a:xfrm>
            <a:off x="0" y="4667252"/>
            <a:ext cx="1447800" cy="664633"/>
          </a:xfrm>
          <a:prstGeom prst="rect">
            <a:avLst/>
          </a:prstGeom>
        </p:spPr>
        <p:txBody>
          <a:bodyPr rtlCol="0"/>
          <a:lstStyle>
            <a:lvl1pPr eaLnBrk="1" latinLnBrk="0" hangingPunct="1">
              <a:defRPr kumimoji="0" sz="2800"/>
            </a:lvl1pPr>
            <a:extLst/>
          </a:lstStyle>
          <a:p>
            <a:pPr>
              <a:defRPr/>
            </a:pPr>
            <a:fld id="{2BA62E00-60C2-4F6D-BA3F-6C724A826D82}" type="slidenum">
              <a:rPr lang="en-US"/>
              <a:pPr>
                <a:defRPr/>
              </a:pPr>
              <a:t>‹#›</a:t>
            </a:fld>
            <a:endParaRPr lang="en-US" dirty="0"/>
          </a:p>
        </p:txBody>
      </p:sp>
    </p:spTree>
    <p:extLst>
      <p:ext uri="{BB962C8B-B14F-4D97-AF65-F5344CB8AC3E}">
        <p14:creationId xmlns:p14="http://schemas.microsoft.com/office/powerpoint/2010/main" val="14681832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8FADFB-09C3-4F9A-AD69-557E86A772AC}" type="datetime1">
              <a:rPr lang="en-US" smtClean="0"/>
              <a:t>3/13/2016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2E59B-8564-4FA5-A15C-2AD12CB62036}" type="datetime1">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64C8D-DC9F-43DB-A20A-396B607815EB}" type="datetime1">
              <a:rPr lang="en-US" smtClean="0"/>
              <a:t>3/13/2016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8F04BD-1B63-4053-93DB-7A836D20E1FE}" type="datetime1">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8"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C1C6E-4EC2-4C40-BE0B-0CB2004E54CB}" type="datetime1">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
        <p:nvSpPr>
          <p:cNvPr id="10"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
        <p:nvSpPr>
          <p:cNvPr id="11"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84E71E-C053-48BE-A54C-42270957912C}" type="datetime1">
              <a:rPr lang="en-US" smtClean="0"/>
              <a:t>3/13/2016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
        <p:nvSpPr>
          <p:cNvPr id="6" name="Slide Number Placeholder 5"/>
          <p:cNvSpPr txBox="1">
            <a:spLocks/>
          </p:cNvSpPr>
          <p:nvPr userDrawn="1"/>
        </p:nvSpPr>
        <p:spPr bwMode="auto">
          <a:xfrm>
            <a:off x="6934200" y="5638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03F5F-D41F-4308-9C3B-ABF881EA73FE}" type="datetime1">
              <a:rPr lang="en-US" smtClean="0"/>
              <a:t>3/13/2016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488680" y="5638800"/>
            <a:ext cx="548640" cy="396240"/>
          </a:xfrm>
        </p:spPr>
        <p:txBody>
          <a:bodyPr/>
          <a:lstStyle/>
          <a:p>
            <a:fld id="{6E2D2B3B-882E-40F3-A32F-6DD5169150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815353"/>
            <a:ext cx="8153400" cy="4509247"/>
          </a:xfrm>
        </p:spPr>
        <p:txBody>
          <a:bodyPr/>
          <a:lstStyle>
            <a:lvl1pPr marL="457200" indent="-457200">
              <a:spcBef>
                <a:spcPts val="2800"/>
              </a:spcBef>
              <a:buFont typeface="+mj-lt"/>
              <a:buAutoNum type="arabicPeriod"/>
              <a:defRPr/>
            </a:lvl1pPr>
            <a:lvl2pPr marL="914400" indent="-457200">
              <a:buFont typeface="+mj-lt"/>
              <a:buAutoNum type="alphaLcPeriod"/>
              <a:defRPr/>
            </a:lvl2pPr>
            <a:lvl3pPr marL="1314450" indent="-400050">
              <a:buFont typeface="+mj-lt"/>
              <a:buAutoNum type="romanLcPeriod"/>
              <a:defRPr/>
            </a:lvl3pPr>
            <a:lvl4pPr marL="1714500" indent="-342900">
              <a:buFont typeface="+mj-lt"/>
              <a:buAutoNum type="arabicParenR"/>
              <a:defRPr/>
            </a:lvl4pPr>
            <a:lvl5pPr marL="2171700" indent="-342900">
              <a:buFont typeface="+mj-lt"/>
              <a:buAutoNum type="alphaLcParenR"/>
              <a:defRPr/>
            </a:lvl5pPr>
          </a:lstStyle>
          <a:p>
            <a:pPr lvl="0"/>
            <a:r>
              <a:rPr lang="en-US" smtClean="0"/>
              <a:t>Click to edit Master text styles</a:t>
            </a:r>
          </a:p>
        </p:txBody>
      </p:sp>
    </p:spTree>
    <p:extLst>
      <p:ext uri="{BB962C8B-B14F-4D97-AF65-F5344CB8AC3E}">
        <p14:creationId xmlns:p14="http://schemas.microsoft.com/office/powerpoint/2010/main" val="104726777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FB41F-BB58-4745-A391-852EB2D161EC}" type="datetime1">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26280-7A74-42B4-B3F5-C56CF5415913}" type="datetime1">
              <a:rPr lang="en-US" smtClean="0"/>
              <a:t>3/13/2016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AC37D-B2F9-4E98-BE88-8DB59004528B}" type="datetime1">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7DB68-213A-42C0-A7EC-37735128424B}" type="datetime1">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29000" y="914400"/>
            <a:ext cx="4267200" cy="3600986"/>
          </a:xfrm>
          <a:prstGeom prst="rect">
            <a:avLst/>
          </a:prstGeom>
          <a:noFill/>
        </p:spPr>
        <p:txBody>
          <a:bodyPr wrap="square" rtlCol="0">
            <a:spAutoFit/>
          </a:bodyPr>
          <a:lstStyle/>
          <a:p>
            <a:r>
              <a:rPr lang="en-US" sz="6600" dirty="0" smtClean="0">
                <a:solidFill>
                  <a:schemeClr val="tx1"/>
                </a:solidFill>
                <a:latin typeface="+mn-lt"/>
              </a:rPr>
              <a:t>The</a:t>
            </a:r>
            <a:r>
              <a:rPr lang="en-US" sz="6600" dirty="0" smtClean="0">
                <a:solidFill>
                  <a:schemeClr val="accent1">
                    <a:lumMod val="25000"/>
                  </a:schemeClr>
                </a:solidFill>
                <a:latin typeface="+mn-lt"/>
              </a:rPr>
              <a:t> </a:t>
            </a:r>
            <a:endParaRPr lang="en-US" sz="6600" baseline="0" dirty="0" smtClean="0">
              <a:solidFill>
                <a:schemeClr val="accent1">
                  <a:lumMod val="25000"/>
                </a:schemeClr>
              </a:solidFill>
              <a:latin typeface="+mn-lt"/>
            </a:endParaRPr>
          </a:p>
          <a:p>
            <a:r>
              <a:rPr lang="en-US" sz="6600" baseline="0" dirty="0" smtClean="0">
                <a:solidFill>
                  <a:schemeClr val="accent1"/>
                </a:solidFill>
                <a:latin typeface="+mn-lt"/>
              </a:rPr>
              <a:t>New IQ</a:t>
            </a:r>
          </a:p>
          <a:p>
            <a:r>
              <a:rPr lang="en-US" sz="2400" baseline="0" dirty="0" smtClean="0">
                <a:latin typeface="+mn-lt"/>
              </a:rPr>
              <a:t>LEVERAGING INCLUSIVE INTELLIGENCE FOR ENGAGEMENT, INNOVATION AND COLLABORATION </a:t>
            </a:r>
            <a:endParaRPr lang="en-US" sz="2400" dirty="0" smtClean="0">
              <a:latin typeface="+mn-lt"/>
            </a:endParaRPr>
          </a:p>
        </p:txBody>
      </p:sp>
      <p:pic>
        <p:nvPicPr>
          <p:cNvPr id="8" name="Picture 2" descr="C:\Documents and Settings\RLParr\My Documents\My Pictures\New IQ Ico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6085"/>
            <a:ext cx="3430588" cy="3450955"/>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13"/>
          <p:cNvSpPr>
            <a:spLocks noGrp="1"/>
          </p:cNvSpPr>
          <p:nvPr>
            <p:ph type="dt" sz="half" idx="10"/>
          </p:nvPr>
        </p:nvSpPr>
        <p:spPr/>
        <p:txBody>
          <a:bodyPr/>
          <a:lstStyle/>
          <a:p>
            <a:fld id="{13F65846-5FBC-4061-AAC0-C314CB1393B7}" type="datetime1">
              <a:rPr lang="en-US" smtClean="0"/>
              <a:t>3/13/2016</a:t>
            </a:fld>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815353"/>
            <a:ext cx="8153400" cy="4509247"/>
          </a:xfrm>
        </p:spPr>
        <p:txBody>
          <a:bodyPr/>
          <a:lstStyle>
            <a:lvl1pPr marL="457200" indent="-457200">
              <a:spcBef>
                <a:spcPts val="2800"/>
              </a:spcBef>
              <a:buFont typeface="+mj-lt"/>
              <a:buAutoNum type="arabicPeriod"/>
              <a:defRPr/>
            </a:lvl1pPr>
            <a:lvl2pPr marL="914400" indent="-457200">
              <a:buFont typeface="+mj-lt"/>
              <a:buAutoNum type="alphaLcPeriod"/>
              <a:defRPr/>
            </a:lvl2pPr>
            <a:lvl3pPr marL="1314450" indent="-400050">
              <a:buFont typeface="+mj-lt"/>
              <a:buAutoNum type="romanLcPeriod"/>
              <a:defRPr/>
            </a:lvl3pPr>
            <a:lvl4pPr marL="1714500" indent="-342900">
              <a:buFont typeface="+mj-lt"/>
              <a:buAutoNum type="arabicParenR"/>
              <a:defRPr/>
            </a:lvl4pPr>
            <a:lvl5pPr marL="2171700" indent="-342900">
              <a:buFont typeface="+mj-lt"/>
              <a:buAutoNum type="alphaLcParenR"/>
              <a:defRPr/>
            </a:lvl5pPr>
          </a:lstStyle>
          <a:p>
            <a:pPr lvl="0"/>
            <a:r>
              <a:rPr lang="en-US" smtClean="0"/>
              <a:t>Click to edit Master text styles</a:t>
            </a:r>
          </a:p>
        </p:txBody>
      </p:sp>
      <p:sp>
        <p:nvSpPr>
          <p:cNvPr id="4" name="Slide Number Placeholder 12"/>
          <p:cNvSpPr>
            <a:spLocks noGrp="1"/>
          </p:cNvSpPr>
          <p:nvPr>
            <p:ph type="sldNum" sz="quarter" idx="12"/>
          </p:nvPr>
        </p:nvSpPr>
        <p:spPr>
          <a:xfrm>
            <a:off x="8531788" y="5648960"/>
            <a:ext cx="548640" cy="396240"/>
          </a:xfrm>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04726777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8229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B8125-468C-4735-B66A-17E1F1C2F22B}" type="datetime1">
              <a:rPr lang="en-US" smtClean="0"/>
              <a:t>3/13/2016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58200" y="5638800"/>
            <a:ext cx="685800" cy="365125"/>
          </a:xfrm>
          <a:prstGeom prst="rect">
            <a:avLst/>
          </a:prstGeom>
          <a:ln>
            <a:noFill/>
          </a:ln>
        </p:spPr>
        <p:txBody>
          <a:bodyPr/>
          <a:lstStyle/>
          <a:p>
            <a:fld id="{4F6B934D-66B9-4806-B565-460C2C79199E}" type="slidenum">
              <a:rPr lang="en-US" smtClean="0"/>
              <a:pPr/>
              <a:t>‹#›</a:t>
            </a:fld>
            <a:endParaRPr lang="en-US" dirty="0"/>
          </a:p>
        </p:txBody>
      </p:sp>
    </p:spTree>
    <p:extLst>
      <p:ext uri="{BB962C8B-B14F-4D97-AF65-F5344CB8AC3E}">
        <p14:creationId xmlns:p14="http://schemas.microsoft.com/office/powerpoint/2010/main" val="1108296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with Subhead">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533400" y="1828800"/>
            <a:ext cx="8153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2"/>
          </p:nvPr>
        </p:nvSpPr>
        <p:spPr>
          <a:xfrm>
            <a:off x="533400" y="2274888"/>
            <a:ext cx="8153400" cy="4049712"/>
          </a:xfrm>
        </p:spPr>
        <p:txBody>
          <a:bodyPr/>
          <a:lstStyle>
            <a:lvl1pPr>
              <a:spcBef>
                <a:spcPts val="1576"/>
              </a:spcBef>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650806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with Subhead a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828800"/>
            <a:ext cx="8153400" cy="446087"/>
          </a:xfrm>
        </p:spPr>
        <p:txBody>
          <a:bodyPr anchor="b"/>
          <a:lstStyle>
            <a:lvl1pPr marL="0" indent="0">
              <a:buNone/>
              <a:defRPr sz="2400" b="1">
                <a:solidFill>
                  <a:srgbClr val="0038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400" y="2274888"/>
            <a:ext cx="8153400" cy="12191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10"/>
          <p:cNvSpPr>
            <a:spLocks noGrp="1"/>
          </p:cNvSpPr>
          <p:nvPr>
            <p:ph sz="quarter" idx="10" hasCustomPrompt="1"/>
          </p:nvPr>
        </p:nvSpPr>
        <p:spPr>
          <a:xfrm>
            <a:off x="533400" y="3505200"/>
            <a:ext cx="8153400" cy="2819400"/>
          </a:xfrm>
        </p:spPr>
        <p:txBody>
          <a:bodyPr/>
          <a:lstStyle>
            <a:lvl1pPr>
              <a:defRPr/>
            </a:lvl1pPr>
          </a:lstStyle>
          <a:p>
            <a:pPr lvl="0"/>
            <a:r>
              <a:rPr lang="en-US" dirty="0" smtClean="0"/>
              <a:t>Insert Image/Table/Etc.</a:t>
            </a:r>
            <a:endParaRPr lang="en-US" dirty="0"/>
          </a:p>
        </p:txBody>
      </p:sp>
      <p:sp>
        <p:nvSpPr>
          <p:cNvPr id="6"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718108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with Kicker and Footnotes">
    <p:spTree>
      <p:nvGrpSpPr>
        <p:cNvPr id="1" name=""/>
        <p:cNvGrpSpPr/>
        <p:nvPr/>
      </p:nvGrpSpPr>
      <p:grpSpPr>
        <a:xfrm>
          <a:off x="0" y="0"/>
          <a:ext cx="0" cy="0"/>
          <a:chOff x="0" y="0"/>
          <a:chExt cx="0" cy="0"/>
        </a:xfrm>
      </p:grpSpPr>
      <p:sp>
        <p:nvSpPr>
          <p:cNvPr id="5" name="Content Placeholder 3"/>
          <p:cNvSpPr>
            <a:spLocks noGrp="1"/>
          </p:cNvSpPr>
          <p:nvPr>
            <p:ph idx="1"/>
          </p:nvPr>
        </p:nvSpPr>
        <p:spPr>
          <a:xfrm>
            <a:off x="533400" y="1828800"/>
            <a:ext cx="8153400" cy="28194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0" hasCustomPrompt="1"/>
          </p:nvPr>
        </p:nvSpPr>
        <p:spPr>
          <a:xfrm>
            <a:off x="533400" y="5862918"/>
            <a:ext cx="8153400" cy="457200"/>
          </a:xfrm>
        </p:spPr>
        <p:txBody>
          <a:bodyPr>
            <a:noAutofit/>
          </a:bodyPr>
          <a:lstStyle>
            <a:lvl1pPr marL="0" indent="0">
              <a:buNone/>
              <a:defRPr sz="1100"/>
            </a:lvl1pPr>
            <a:lvl2pPr>
              <a:defRPr sz="1050"/>
            </a:lvl2pPr>
            <a:lvl3pPr>
              <a:defRPr sz="1000"/>
            </a:lvl3pPr>
            <a:lvl4pPr>
              <a:defRPr sz="900"/>
            </a:lvl4pPr>
            <a:lvl5pPr>
              <a:defRPr sz="900"/>
            </a:lvl5pPr>
          </a:lstStyle>
          <a:p>
            <a:pPr lvl="0"/>
            <a:r>
              <a:rPr lang="en-US" dirty="0" smtClean="0"/>
              <a:t>Click to insert footnote</a:t>
            </a:r>
            <a:endParaRPr lang="en-US" dirty="0"/>
          </a:p>
        </p:txBody>
      </p:sp>
      <p:sp>
        <p:nvSpPr>
          <p:cNvPr id="10" name="Content Placeholder 9"/>
          <p:cNvSpPr>
            <a:spLocks noGrp="1"/>
          </p:cNvSpPr>
          <p:nvPr>
            <p:ph sz="quarter" idx="11" hasCustomPrompt="1"/>
          </p:nvPr>
        </p:nvSpPr>
        <p:spPr>
          <a:xfrm>
            <a:off x="1562100" y="4953000"/>
            <a:ext cx="6019800" cy="685800"/>
          </a:xfrm>
          <a:ln>
            <a:solidFill>
              <a:schemeClr val="bg2"/>
            </a:solidFill>
          </a:ln>
        </p:spPr>
        <p:txBody>
          <a:bodyPr>
            <a:noAutofit/>
          </a:bodyPr>
          <a:lstStyle>
            <a:lvl1pPr marL="0" indent="0">
              <a:buNone/>
              <a:defRPr sz="1600" b="1" baseline="0">
                <a:solidFill>
                  <a:schemeClr val="accent6"/>
                </a:solidFill>
              </a:defRPr>
            </a:lvl1pPr>
            <a:lvl2pPr>
              <a:defRPr sz="1600" b="1">
                <a:solidFill>
                  <a:schemeClr val="accent6"/>
                </a:solidFill>
              </a:defRPr>
            </a:lvl2pPr>
            <a:lvl3pPr>
              <a:defRPr sz="1400" b="1">
                <a:solidFill>
                  <a:schemeClr val="accent6"/>
                </a:solidFill>
              </a:defRPr>
            </a:lvl3pPr>
            <a:lvl4pPr>
              <a:defRPr sz="1200" b="1">
                <a:solidFill>
                  <a:schemeClr val="accent6"/>
                </a:solidFill>
              </a:defRPr>
            </a:lvl4pPr>
            <a:lvl5pPr>
              <a:defRPr sz="1200" b="1">
                <a:solidFill>
                  <a:schemeClr val="accent6"/>
                </a:solidFill>
              </a:defRPr>
            </a:lvl5pPr>
          </a:lstStyle>
          <a:p>
            <a:pPr lvl="0"/>
            <a:r>
              <a:rPr lang="en-US" dirty="0" smtClean="0"/>
              <a:t>Click to insert one-sentence kicker</a:t>
            </a:r>
            <a:endParaRPr lang="en-US" dirty="0"/>
          </a:p>
        </p:txBody>
      </p:sp>
      <p:sp>
        <p:nvSpPr>
          <p:cNvPr id="7" name="Rectangle 2"/>
          <p:cNvSpPr>
            <a:spLocks noGrp="1" noChangeArrowheads="1"/>
          </p:cNvSpPr>
          <p:nvPr>
            <p:ph type="title"/>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42236696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53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28800"/>
            <a:ext cx="5486400" cy="30511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519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
          <p:cNvSpPr txBox="1">
            <a:spLocks noChangeArrowheads="1"/>
          </p:cNvSpPr>
          <p:nvPr/>
        </p:nvSpPr>
        <p:spPr bwMode="auto">
          <a:xfrm>
            <a:off x="5334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bg1"/>
                </a:solidFill>
                <a:latin typeface="Calibri" pitchFamily="34" charset="0"/>
                <a:ea typeface="+mj-ea"/>
                <a:cs typeface="+mj-cs"/>
              </a:defRPr>
            </a:lvl1pPr>
            <a:lvl2pPr algn="l" rtl="0" eaLnBrk="1" fontAlgn="base" hangingPunct="1">
              <a:spcBef>
                <a:spcPct val="0"/>
              </a:spcBef>
              <a:spcAft>
                <a:spcPct val="0"/>
              </a:spcAft>
              <a:defRPr sz="2800" b="1">
                <a:solidFill>
                  <a:srgbClr val="063083"/>
                </a:solidFill>
                <a:latin typeface="Century Gothic" pitchFamily="-48" charset="0"/>
              </a:defRPr>
            </a:lvl2pPr>
            <a:lvl3pPr algn="l" rtl="0" eaLnBrk="1" fontAlgn="base" hangingPunct="1">
              <a:spcBef>
                <a:spcPct val="0"/>
              </a:spcBef>
              <a:spcAft>
                <a:spcPct val="0"/>
              </a:spcAft>
              <a:defRPr sz="2800" b="1">
                <a:solidFill>
                  <a:srgbClr val="063083"/>
                </a:solidFill>
                <a:latin typeface="Century Gothic" pitchFamily="-48" charset="0"/>
              </a:defRPr>
            </a:lvl3pPr>
            <a:lvl4pPr algn="l" rtl="0" eaLnBrk="1" fontAlgn="base" hangingPunct="1">
              <a:spcBef>
                <a:spcPct val="0"/>
              </a:spcBef>
              <a:spcAft>
                <a:spcPct val="0"/>
              </a:spcAft>
              <a:defRPr sz="2800" b="1">
                <a:solidFill>
                  <a:srgbClr val="063083"/>
                </a:solidFill>
                <a:latin typeface="Century Gothic" pitchFamily="-48" charset="0"/>
              </a:defRPr>
            </a:lvl4pPr>
            <a:lvl5pPr algn="l" rtl="0" eaLnBrk="1" fontAlgn="base" hangingPunct="1">
              <a:spcBef>
                <a:spcPct val="0"/>
              </a:spcBef>
              <a:spcAft>
                <a:spcPct val="0"/>
              </a:spcAft>
              <a:defRPr sz="2800" b="1">
                <a:solidFill>
                  <a:srgbClr val="063083"/>
                </a:solidFill>
                <a:latin typeface="Century Gothic" pitchFamily="-48" charset="0"/>
              </a:defRPr>
            </a:lvl5pPr>
            <a:lvl6pPr marL="457200" algn="l" rtl="0" eaLnBrk="1" fontAlgn="base" hangingPunct="1">
              <a:spcBef>
                <a:spcPct val="0"/>
              </a:spcBef>
              <a:spcAft>
                <a:spcPct val="0"/>
              </a:spcAft>
              <a:defRPr sz="2800" b="1">
                <a:solidFill>
                  <a:srgbClr val="063083"/>
                </a:solidFill>
                <a:latin typeface="Century Gothic" pitchFamily="-48" charset="0"/>
              </a:defRPr>
            </a:lvl6pPr>
            <a:lvl7pPr marL="914400" algn="l" rtl="0" eaLnBrk="1" fontAlgn="base" hangingPunct="1">
              <a:spcBef>
                <a:spcPct val="0"/>
              </a:spcBef>
              <a:spcAft>
                <a:spcPct val="0"/>
              </a:spcAft>
              <a:defRPr sz="2800" b="1">
                <a:solidFill>
                  <a:srgbClr val="063083"/>
                </a:solidFill>
                <a:latin typeface="Century Gothic" pitchFamily="-48" charset="0"/>
              </a:defRPr>
            </a:lvl7pPr>
            <a:lvl8pPr marL="1371600" algn="l" rtl="0" eaLnBrk="1" fontAlgn="base" hangingPunct="1">
              <a:spcBef>
                <a:spcPct val="0"/>
              </a:spcBef>
              <a:spcAft>
                <a:spcPct val="0"/>
              </a:spcAft>
              <a:defRPr sz="2800" b="1">
                <a:solidFill>
                  <a:srgbClr val="063083"/>
                </a:solidFill>
                <a:latin typeface="Century Gothic" pitchFamily="-48" charset="0"/>
              </a:defRPr>
            </a:lvl8pPr>
            <a:lvl9pPr marL="1828800" algn="l" rtl="0" eaLnBrk="1" fontAlgn="base" hangingPunct="1">
              <a:spcBef>
                <a:spcPct val="0"/>
              </a:spcBef>
              <a:spcAft>
                <a:spcPct val="0"/>
              </a:spcAft>
              <a:defRPr sz="2800" b="1">
                <a:solidFill>
                  <a:srgbClr val="063083"/>
                </a:solidFill>
                <a:latin typeface="Century Gothic" pitchFamily="-48" charset="0"/>
              </a:defRPr>
            </a:lvl9pPr>
          </a:lstStyle>
          <a:p>
            <a:r>
              <a:rPr lang="en-US" kern="0" smtClean="0"/>
              <a:t>Click to edit Master title style</a:t>
            </a:r>
            <a:endParaRPr lang="en-US" kern="0" dirty="0" smtClean="0"/>
          </a:p>
        </p:txBody>
      </p:sp>
      <p:sp>
        <p:nvSpPr>
          <p:cNvPr id="7" name="Slide Number Placeholder 5"/>
          <p:cNvSpPr txBox="1">
            <a:spLocks/>
          </p:cNvSpPr>
          <p:nvPr userDrawn="1"/>
        </p:nvSpPr>
        <p:spPr bwMode="auto">
          <a:xfrm>
            <a:off x="66294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600" smtClean="0">
                <a:latin typeface="Calibri" pitchFamily="34" charset="0"/>
                <a:cs typeface="Calibri" pitchFamily="34" charset="0"/>
              </a:rPr>
              <a:pPr>
                <a:defRPr/>
              </a:pPr>
              <a:t>‹#›</a:t>
            </a:fld>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3034963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2.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9220200" cy="1295400"/>
            <a:chOff x="0" y="0"/>
            <a:chExt cx="9220200" cy="1295400"/>
          </a:xfrm>
        </p:grpSpPr>
        <p:sp>
          <p:nvSpPr>
            <p:cNvPr id="5" name="Rectangle 4"/>
            <p:cNvSpPr/>
            <p:nvPr userDrawn="1"/>
          </p:nvSpPr>
          <p:spPr bwMode="auto">
            <a:xfrm>
              <a:off x="0" y="0"/>
              <a:ext cx="9220200" cy="1295400"/>
            </a:xfrm>
            <a:prstGeom prst="rect">
              <a:avLst/>
            </a:prstGeom>
            <a:solidFill>
              <a:schemeClr val="accent2"/>
            </a:solidFill>
            <a:ln>
              <a:noFill/>
            </a:ln>
            <a:effectLst>
              <a:outerShdw blurRad="279400" dist="635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mtClean="0">
                <a:solidFill>
                  <a:srgbClr val="000000"/>
                </a:solidFill>
                <a:latin typeface="Arial" charset="0"/>
              </a:endParaRPr>
            </a:p>
          </p:txBody>
        </p:sp>
        <p:sp>
          <p:nvSpPr>
            <p:cNvPr id="6" name="Oval 5"/>
            <p:cNvSpPr/>
            <p:nvPr userDrawn="1"/>
          </p:nvSpPr>
          <p:spPr bwMode="auto">
            <a:xfrm>
              <a:off x="7467600" y="0"/>
              <a:ext cx="1670094" cy="1295400"/>
            </a:xfrm>
            <a:prstGeom prst="ellipse">
              <a:avLst/>
            </a:prstGeom>
            <a:solidFill>
              <a:schemeClr val="accent6"/>
            </a:solidFill>
            <a:ln w="22225">
              <a:noFill/>
            </a:ln>
            <a:effectLst>
              <a:outerShdw blurRad="279400" dist="63500" dir="2700000" sx="99000" sy="99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1600" dirty="0" smtClean="0">
                <a:solidFill>
                  <a:srgbClr val="000000"/>
                </a:solidFill>
              </a:endParaRPr>
            </a:p>
          </p:txBody>
        </p:sp>
        <p:grpSp>
          <p:nvGrpSpPr>
            <p:cNvPr id="7" name="Group 16"/>
            <p:cNvGrpSpPr/>
            <p:nvPr userDrawn="1"/>
          </p:nvGrpSpPr>
          <p:grpSpPr>
            <a:xfrm>
              <a:off x="7550106" y="0"/>
              <a:ext cx="1670094" cy="1295400"/>
              <a:chOff x="234906" y="-76200"/>
              <a:chExt cx="1670094" cy="1371600"/>
            </a:xfrm>
          </p:grpSpPr>
          <p:sp>
            <p:nvSpPr>
              <p:cNvPr id="9" name="Oval 8"/>
              <p:cNvSpPr/>
              <p:nvPr/>
            </p:nvSpPr>
            <p:spPr bwMode="auto">
              <a:xfrm>
                <a:off x="234906" y="-76200"/>
                <a:ext cx="1670094" cy="1371600"/>
              </a:xfrm>
              <a:prstGeom prst="ellipse">
                <a:avLst/>
              </a:prstGeom>
              <a:solidFill>
                <a:schemeClr val="accent1"/>
              </a:solidFill>
              <a:ln w="22225">
                <a:noFill/>
              </a:ln>
              <a:effectLst>
                <a:outerShdw blurRad="279400" dist="63500" dir="2700000" sx="99000" sy="99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US" sz="1600" dirty="0" smtClean="0">
                  <a:solidFill>
                    <a:srgbClr val="000000"/>
                  </a:solidFill>
                </a:endParaRPr>
              </a:p>
            </p:txBody>
          </p:sp>
          <p:sp>
            <p:nvSpPr>
              <p:cNvPr id="10" name="Rectangle 9"/>
              <p:cNvSpPr/>
              <p:nvPr/>
            </p:nvSpPr>
            <p:spPr bwMode="auto">
              <a:xfrm>
                <a:off x="1066800" y="-76200"/>
                <a:ext cx="838200" cy="137160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mtClean="0">
                  <a:solidFill>
                    <a:srgbClr val="000000"/>
                  </a:solidFill>
                </a:endParaRPr>
              </a:p>
            </p:txBody>
          </p:sp>
        </p:grpSp>
      </p:grpSp>
      <p:sp>
        <p:nvSpPr>
          <p:cNvPr id="11" name="Rectangle 2"/>
          <p:cNvSpPr>
            <a:spLocks noGrp="1" noChangeArrowheads="1"/>
          </p:cNvSpPr>
          <p:nvPr>
            <p:ph type="title"/>
          </p:nvPr>
        </p:nvSpPr>
        <p:spPr bwMode="auto">
          <a:xfrm>
            <a:off x="457200" y="0"/>
            <a:ext cx="6705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2" name="Rectangle 3"/>
          <p:cNvSpPr>
            <a:spLocks noGrp="1" noChangeArrowheads="1"/>
          </p:cNvSpPr>
          <p:nvPr>
            <p:ph type="body" idx="1"/>
          </p:nvPr>
        </p:nvSpPr>
        <p:spPr bwMode="auto">
          <a:xfrm>
            <a:off x="533400" y="1828800"/>
            <a:ext cx="8153400" cy="4481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Slide Number Placeholder 5"/>
          <p:cNvSpPr txBox="1">
            <a:spLocks/>
          </p:cNvSpPr>
          <p:nvPr/>
        </p:nvSpPr>
        <p:spPr bwMode="auto">
          <a:xfrm>
            <a:off x="7772399" y="6537325"/>
            <a:ext cx="1004011" cy="2444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i="0" kern="1200">
                <a:solidFill>
                  <a:srgbClr val="00386B"/>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135B9E-FCCD-427F-8500-44C7840C3997}" type="slidenum">
              <a:rPr lang="en-US" sz="1000" smtClean="0">
                <a:solidFill>
                  <a:srgbClr val="4B4B4B"/>
                </a:solidFill>
                <a:latin typeface="Calibri" pitchFamily="34" charset="0"/>
                <a:cs typeface="Calibri" pitchFamily="34" charset="0"/>
              </a:rPr>
              <a:pPr>
                <a:defRPr/>
              </a:pPr>
              <a:t>‹#›</a:t>
            </a:fld>
            <a:endParaRPr lang="en-US" sz="1600" dirty="0">
              <a:solidFill>
                <a:srgbClr val="4B4B4B"/>
              </a:solidFill>
              <a:latin typeface="Calibri" pitchFamily="34" charset="0"/>
              <a:cs typeface="Calibri" pitchFamily="34" charset="0"/>
            </a:endParaRPr>
          </a:p>
        </p:txBody>
      </p:sp>
      <p:pic>
        <p:nvPicPr>
          <p:cNvPr id="15" name="Picture 2" descr="C:\Documents and Settings\RLParr\My Documents\My Pictures\New IQ Icon.png"/>
          <p:cNvPicPr>
            <a:picLocks noChangeAspect="1" noChangeArrowheads="1"/>
          </p:cNvPicPr>
          <p:nvPr userDrawn="1"/>
        </p:nvPicPr>
        <p:blipFill>
          <a:blip r:embed="rId44" cstate="print">
            <a:extLst>
              <a:ext uri="{28A0092B-C50C-407E-A947-70E740481C1C}">
                <a14:useLocalDpi xmlns:a14="http://schemas.microsoft.com/office/drawing/2010/main" val="0"/>
              </a:ext>
            </a:extLst>
          </a:blip>
          <a:srcRect/>
          <a:stretch>
            <a:fillRect/>
          </a:stretch>
        </p:blipFill>
        <p:spPr bwMode="auto">
          <a:xfrm>
            <a:off x="7808845" y="66084"/>
            <a:ext cx="1146309" cy="115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870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bg1"/>
          </a:solidFill>
          <a:latin typeface="Calibri" pitchFamily="34" charset="0"/>
          <a:ea typeface="+mj-ea"/>
          <a:cs typeface="+mj-cs"/>
        </a:defRPr>
      </a:lvl1pPr>
      <a:lvl2pPr algn="l" rtl="0" eaLnBrk="1" fontAlgn="base" hangingPunct="1">
        <a:spcBef>
          <a:spcPct val="0"/>
        </a:spcBef>
        <a:spcAft>
          <a:spcPct val="0"/>
        </a:spcAft>
        <a:defRPr sz="2800" b="1">
          <a:solidFill>
            <a:srgbClr val="063083"/>
          </a:solidFill>
          <a:latin typeface="Century Gothic" pitchFamily="-48" charset="0"/>
        </a:defRPr>
      </a:lvl2pPr>
      <a:lvl3pPr algn="l" rtl="0" eaLnBrk="1" fontAlgn="base" hangingPunct="1">
        <a:spcBef>
          <a:spcPct val="0"/>
        </a:spcBef>
        <a:spcAft>
          <a:spcPct val="0"/>
        </a:spcAft>
        <a:defRPr sz="2800" b="1">
          <a:solidFill>
            <a:srgbClr val="063083"/>
          </a:solidFill>
          <a:latin typeface="Century Gothic" pitchFamily="-48" charset="0"/>
        </a:defRPr>
      </a:lvl3pPr>
      <a:lvl4pPr algn="l" rtl="0" eaLnBrk="1" fontAlgn="base" hangingPunct="1">
        <a:spcBef>
          <a:spcPct val="0"/>
        </a:spcBef>
        <a:spcAft>
          <a:spcPct val="0"/>
        </a:spcAft>
        <a:defRPr sz="2800" b="1">
          <a:solidFill>
            <a:srgbClr val="063083"/>
          </a:solidFill>
          <a:latin typeface="Century Gothic" pitchFamily="-48" charset="0"/>
        </a:defRPr>
      </a:lvl4pPr>
      <a:lvl5pPr algn="l" rtl="0" eaLnBrk="1" fontAlgn="base" hangingPunct="1">
        <a:spcBef>
          <a:spcPct val="0"/>
        </a:spcBef>
        <a:spcAft>
          <a:spcPct val="0"/>
        </a:spcAft>
        <a:defRPr sz="2800" b="1">
          <a:solidFill>
            <a:srgbClr val="063083"/>
          </a:solidFill>
          <a:latin typeface="Century Gothic" pitchFamily="-48" charset="0"/>
        </a:defRPr>
      </a:lvl5pPr>
      <a:lvl6pPr marL="457200" algn="l" rtl="0" eaLnBrk="1" fontAlgn="base" hangingPunct="1">
        <a:spcBef>
          <a:spcPct val="0"/>
        </a:spcBef>
        <a:spcAft>
          <a:spcPct val="0"/>
        </a:spcAft>
        <a:defRPr sz="2800" b="1">
          <a:solidFill>
            <a:srgbClr val="063083"/>
          </a:solidFill>
          <a:latin typeface="Century Gothic" pitchFamily="-48" charset="0"/>
        </a:defRPr>
      </a:lvl6pPr>
      <a:lvl7pPr marL="914400" algn="l" rtl="0" eaLnBrk="1" fontAlgn="base" hangingPunct="1">
        <a:spcBef>
          <a:spcPct val="0"/>
        </a:spcBef>
        <a:spcAft>
          <a:spcPct val="0"/>
        </a:spcAft>
        <a:defRPr sz="2800" b="1">
          <a:solidFill>
            <a:srgbClr val="063083"/>
          </a:solidFill>
          <a:latin typeface="Century Gothic" pitchFamily="-48" charset="0"/>
        </a:defRPr>
      </a:lvl7pPr>
      <a:lvl8pPr marL="1371600" algn="l" rtl="0" eaLnBrk="1" fontAlgn="base" hangingPunct="1">
        <a:spcBef>
          <a:spcPct val="0"/>
        </a:spcBef>
        <a:spcAft>
          <a:spcPct val="0"/>
        </a:spcAft>
        <a:defRPr sz="2800" b="1">
          <a:solidFill>
            <a:srgbClr val="063083"/>
          </a:solidFill>
          <a:latin typeface="Century Gothic" pitchFamily="-48" charset="0"/>
        </a:defRPr>
      </a:lvl8pPr>
      <a:lvl9pPr marL="1828800" algn="l" rtl="0" eaLnBrk="1" fontAlgn="base" hangingPunct="1">
        <a:spcBef>
          <a:spcPct val="0"/>
        </a:spcBef>
        <a:spcAft>
          <a:spcPct val="0"/>
        </a:spcAft>
        <a:defRPr sz="2800" b="1">
          <a:solidFill>
            <a:srgbClr val="063083"/>
          </a:solidFill>
          <a:latin typeface="Century Gothic" pitchFamily="-48" charset="0"/>
        </a:defRPr>
      </a:lvl9pPr>
    </p:titleStyle>
    <p:bodyStyle>
      <a:lvl1pPr marL="342900" indent="-342900" algn="l" rtl="0" eaLnBrk="1" fontAlgn="base" hangingPunct="1">
        <a:spcBef>
          <a:spcPts val="1576"/>
        </a:spcBef>
        <a:spcAft>
          <a:spcPct val="0"/>
        </a:spcAft>
        <a:buClr>
          <a:schemeClr val="bg1">
            <a:lumMod val="50000"/>
          </a:schemeClr>
        </a:buClr>
        <a:buFont typeface="Arial"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386B"/>
        </a:buClr>
        <a:buFont typeface="Century Gothic" pitchFamily="34" charset="0"/>
        <a:buChar char="―"/>
        <a:defRPr sz="2000">
          <a:solidFill>
            <a:schemeClr val="tx1"/>
          </a:solidFill>
          <a:latin typeface="+mn-lt"/>
        </a:defRPr>
      </a:lvl2pPr>
      <a:lvl3pPr marL="1143000" indent="-228600" algn="l" rtl="0" eaLnBrk="1" fontAlgn="base" hangingPunct="1">
        <a:spcBef>
          <a:spcPct val="20000"/>
        </a:spcBef>
        <a:spcAft>
          <a:spcPct val="0"/>
        </a:spcAft>
        <a:buClr>
          <a:schemeClr val="bg1">
            <a:lumMod val="50000"/>
          </a:schemeClr>
        </a:buClr>
        <a:buFont typeface="Arial" pitchFamily="34" charset="0"/>
        <a:buChar char="•"/>
        <a:defRPr sz="1800">
          <a:solidFill>
            <a:schemeClr val="tx1"/>
          </a:solidFill>
          <a:latin typeface="+mn-lt"/>
        </a:defRPr>
      </a:lvl3pPr>
      <a:lvl4pPr marL="1600200" indent="-228600" algn="l" rtl="0" eaLnBrk="1" fontAlgn="base" hangingPunct="1">
        <a:spcBef>
          <a:spcPct val="20000"/>
        </a:spcBef>
        <a:spcAft>
          <a:spcPct val="0"/>
        </a:spcAft>
        <a:buClr>
          <a:srgbClr val="00386B"/>
        </a:buClr>
        <a:buChar char="–"/>
        <a:defRPr sz="1600">
          <a:solidFill>
            <a:schemeClr val="tx1"/>
          </a:solidFill>
          <a:latin typeface="+mn-lt"/>
        </a:defRPr>
      </a:lvl4pPr>
      <a:lvl5pPr marL="2057400" indent="-228600" algn="l" rtl="0" eaLnBrk="1" fontAlgn="base" hangingPunct="1">
        <a:spcBef>
          <a:spcPct val="20000"/>
        </a:spcBef>
        <a:spcAft>
          <a:spcPct val="0"/>
        </a:spcAft>
        <a:buClr>
          <a:schemeClr val="bg1">
            <a:lumMod val="50000"/>
          </a:schemeClr>
        </a:buClr>
        <a:buChar char="»"/>
        <a:defRPr sz="1600">
          <a:solidFill>
            <a:schemeClr val="tx1"/>
          </a:solidFill>
          <a:latin typeface="+mn-lt"/>
        </a:defRPr>
      </a:lvl5pPr>
      <a:lvl6pPr marL="2514600" indent="-228600" algn="l" rtl="0" eaLnBrk="1" fontAlgn="base" hangingPunct="1">
        <a:spcBef>
          <a:spcPct val="20000"/>
        </a:spcBef>
        <a:spcAft>
          <a:spcPct val="0"/>
        </a:spcAft>
        <a:buChar char="»"/>
        <a:defRPr>
          <a:solidFill>
            <a:schemeClr val="bg2"/>
          </a:solidFill>
          <a:latin typeface="+mn-lt"/>
        </a:defRPr>
      </a:lvl6pPr>
      <a:lvl7pPr marL="2971800" indent="-228600" algn="l" rtl="0" eaLnBrk="1" fontAlgn="base" hangingPunct="1">
        <a:spcBef>
          <a:spcPct val="20000"/>
        </a:spcBef>
        <a:spcAft>
          <a:spcPct val="0"/>
        </a:spcAft>
        <a:buChar char="»"/>
        <a:defRPr>
          <a:solidFill>
            <a:schemeClr val="bg2"/>
          </a:solidFill>
          <a:latin typeface="+mn-lt"/>
        </a:defRPr>
      </a:lvl7pPr>
      <a:lvl8pPr marL="3429000" indent="-228600" algn="l" rtl="0" eaLnBrk="1" fontAlgn="base" hangingPunct="1">
        <a:spcBef>
          <a:spcPct val="20000"/>
        </a:spcBef>
        <a:spcAft>
          <a:spcPct val="0"/>
        </a:spcAft>
        <a:buChar char="»"/>
        <a:defRPr>
          <a:solidFill>
            <a:schemeClr val="bg2"/>
          </a:solidFill>
          <a:latin typeface="+mn-lt"/>
        </a:defRPr>
      </a:lvl8pPr>
      <a:lvl9pPr marL="3886200" indent="-228600" algn="l" rtl="0" eaLnBrk="1" fontAlgn="base" hangingPunct="1">
        <a:spcBef>
          <a:spcPct val="20000"/>
        </a:spcBef>
        <a:spcAft>
          <a:spcPct val="0"/>
        </a:spcAft>
        <a:buChar char="»"/>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8517E3B-1955-448B-8BB4-F4A6860D3CA7}" type="datetime1">
              <a:rPr lang="en-US" smtClean="0"/>
              <a:t>3/13/2016</a:t>
            </a:fld>
            <a:endParaRPr lang="en-US" dirty="0"/>
          </a:p>
        </p:txBody>
      </p:sp>
      <p:pic>
        <p:nvPicPr>
          <p:cNvPr id="9" name="Picture 2" descr="C:\Documents and Settings\RLParr\My Documents\My Pictures\New IQ Icon.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808845" y="66084"/>
            <a:ext cx="1146309" cy="115311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7" r:id="rId14"/>
  </p:sldLayoutIdLst>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PSM_V11_D140_Alfred_Russel_Wallace.jpg" TargetMode="External"/><Relationship Id="rId2" Type="http://schemas.openxmlformats.org/officeDocument/2006/relationships/image" Target="../media/image15.jpeg"/><Relationship Id="rId1" Type="http://schemas.openxmlformats.org/officeDocument/2006/relationships/slideLayout" Target="../slideLayouts/slideLayout48.xml"/><Relationship Id="rId6" Type="http://schemas.openxmlformats.org/officeDocument/2006/relationships/image" Target="../media/image17.jpeg"/><Relationship Id="rId5" Type="http://schemas.openxmlformats.org/officeDocument/2006/relationships/hyperlink" Target="http://en.wikipedia.org/wiki/File:William_Dawes.jpg" TargetMode="Externa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0JrWyfL7QUI" TargetMode="Externa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hyperlink" Target="Waiter,%20is%20that%20inclusion%20in%20my%20soup?%20A%20new%20recipe%20to%20...%20-%20Deloitte" TargetMode="External"/><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image" Target="../media/image26.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WNmCoHBJY2I" TargetMode="Externa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HUqjlw1Zg5o" TargetMode="External"/><Relationship Id="rId2" Type="http://schemas.openxmlformats.org/officeDocument/2006/relationships/image" Target="../media/image30.jpeg"/><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implify360.com/blog/listen-and-say-80-20-rule-of-social-media/80-20-rule/" TargetMode="Externa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jca_p_3FcWA" TargetMode="Externa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hyperlink" Target="http://www.strategy-business.com/media/image/09306-ex01b.gif"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95400" y="5029200"/>
            <a:ext cx="6400800" cy="527050"/>
          </a:xfrm>
        </p:spPr>
        <p:txBody>
          <a:bodyPr>
            <a:normAutofit/>
          </a:bodyPr>
          <a:lstStyle/>
          <a:p>
            <a:pPr marL="114300" indent="0" algn="ctr">
              <a:buNone/>
            </a:pPr>
            <a:r>
              <a:rPr lang="en-US" sz="2800" b="1" dirty="0" smtClean="0"/>
              <a:t>Bruce Stewart </a:t>
            </a:r>
            <a:endParaRPr lang="en-US" sz="2800" b="1" dirty="0"/>
          </a:p>
        </p:txBody>
      </p:sp>
      <p:sp>
        <p:nvSpPr>
          <p:cNvPr id="6" name="Rectangle 5"/>
          <p:cNvSpPr/>
          <p:nvPr/>
        </p:nvSpPr>
        <p:spPr>
          <a:xfrm>
            <a:off x="2667000" y="6248400"/>
            <a:ext cx="4572000" cy="369332"/>
          </a:xfrm>
          <a:prstGeom prst="rect">
            <a:avLst/>
          </a:prstGeom>
        </p:spPr>
        <p:txBody>
          <a:bodyPr>
            <a:spAutoFit/>
          </a:bodyPr>
          <a:lstStyle/>
          <a:p>
            <a:pPr algn="ctr"/>
            <a:r>
              <a:rPr lang="en-US" b="1" dirty="0" smtClean="0"/>
              <a:t>Office </a:t>
            </a:r>
            <a:r>
              <a:rPr lang="en-US" b="1" dirty="0"/>
              <a:t>of Diversity and Inclusion, OPM</a:t>
            </a:r>
          </a:p>
        </p:txBody>
      </p:sp>
      <p:sp>
        <p:nvSpPr>
          <p:cNvPr id="8" name="Slide Number Placeholder 7"/>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9033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 of the Challenge</a:t>
            </a:r>
            <a:endParaRPr lang="en-US" dirty="0"/>
          </a:p>
        </p:txBody>
      </p:sp>
      <p:sp>
        <p:nvSpPr>
          <p:cNvPr id="3" name="Content Placeholder 2"/>
          <p:cNvSpPr>
            <a:spLocks noGrp="1"/>
          </p:cNvSpPr>
          <p:nvPr>
            <p:ph idx="1"/>
          </p:nvPr>
        </p:nvSpPr>
        <p:spPr/>
        <p:txBody>
          <a:bodyPr/>
          <a:lstStyle/>
          <a:p>
            <a:pPr marL="0" indent="0" algn="ctr">
              <a:buNone/>
            </a:pPr>
            <a:r>
              <a:rPr lang="en-US" sz="2800" b="1" dirty="0" smtClean="0"/>
              <a:t>Exclusion generated through Unconscious Bias.</a:t>
            </a:r>
          </a:p>
          <a:p>
            <a:pPr marL="0" indent="0" algn="ctr">
              <a:buNone/>
            </a:pPr>
            <a:endParaRPr lang="en-US" dirty="0" smtClean="0"/>
          </a:p>
          <a:p>
            <a:pPr marL="0" indent="0" algn="ctr">
              <a:buNone/>
            </a:pPr>
            <a:r>
              <a:rPr lang="en-US" dirty="0" smtClean="0"/>
              <a:t>Accidental, subtle, unintended, and completely unconscious choices made by everyone all the time. </a:t>
            </a:r>
          </a:p>
          <a:p>
            <a:pPr marL="0" indent="0" algn="ctr">
              <a:buNone/>
            </a:pPr>
            <a:endParaRPr lang="en-US" dirty="0" smtClean="0"/>
          </a:p>
          <a:p>
            <a:pPr marL="0" indent="0" algn="ctr">
              <a:buNone/>
            </a:pPr>
            <a:r>
              <a:rPr lang="en-US" dirty="0" smtClean="0"/>
              <a:t>These actions result in exclusive systems, organizations, and interactions.</a:t>
            </a:r>
            <a:endParaRPr lang="en-US" dirty="0"/>
          </a:p>
        </p:txBody>
      </p:sp>
    </p:spTree>
    <p:extLst>
      <p:ext uri="{BB962C8B-B14F-4D97-AF65-F5344CB8AC3E}">
        <p14:creationId xmlns:p14="http://schemas.microsoft.com/office/powerpoint/2010/main" val="246199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mn-lt"/>
              </a:rPr>
              <a:t>Cultural Hunt</a:t>
            </a:r>
            <a:endParaRPr lang="en-US" sz="4400" dirty="0">
              <a:latin typeface="+mn-lt"/>
            </a:endParaRPr>
          </a:p>
        </p:txBody>
      </p:sp>
      <p:sp>
        <p:nvSpPr>
          <p:cNvPr id="3" name="TextBox 2"/>
          <p:cNvSpPr txBox="1"/>
          <p:nvPr/>
        </p:nvSpPr>
        <p:spPr>
          <a:xfrm>
            <a:off x="0" y="2286000"/>
            <a:ext cx="8001000" cy="1754326"/>
          </a:xfrm>
          <a:prstGeom prst="rect">
            <a:avLst/>
          </a:prstGeom>
          <a:noFill/>
        </p:spPr>
        <p:txBody>
          <a:bodyPr wrap="square" rtlCol="0">
            <a:spAutoFit/>
          </a:bodyPr>
          <a:lstStyle/>
          <a:p>
            <a:pPr algn="ctr"/>
            <a:r>
              <a:rPr lang="en-US" sz="5400" dirty="0" smtClean="0">
                <a:solidFill>
                  <a:srgbClr val="C00000"/>
                </a:solidFill>
              </a:rPr>
              <a:t>Rule 1. </a:t>
            </a:r>
          </a:p>
          <a:p>
            <a:pPr algn="ctr"/>
            <a:r>
              <a:rPr lang="en-US" sz="5400" b="1" dirty="0" smtClean="0">
                <a:solidFill>
                  <a:srgbClr val="C00000"/>
                </a:solidFill>
              </a:rPr>
              <a:t> </a:t>
            </a:r>
          </a:p>
        </p:txBody>
      </p:sp>
      <p:sp>
        <p:nvSpPr>
          <p:cNvPr id="4" name="Rectangle 3"/>
          <p:cNvSpPr/>
          <p:nvPr/>
        </p:nvSpPr>
        <p:spPr>
          <a:xfrm>
            <a:off x="332789" y="3886200"/>
            <a:ext cx="7868821" cy="830997"/>
          </a:xfrm>
          <a:prstGeom prst="rect">
            <a:avLst/>
          </a:prstGeom>
        </p:spPr>
        <p:txBody>
          <a:bodyPr wrap="none">
            <a:spAutoFit/>
          </a:bodyPr>
          <a:lstStyle/>
          <a:p>
            <a:pPr algn="ctr"/>
            <a:r>
              <a:rPr lang="en-US" sz="4800" dirty="0">
                <a:solidFill>
                  <a:srgbClr val="C00000"/>
                </a:solidFill>
              </a:rPr>
              <a:t>Get out of our Comfort Zone…</a:t>
            </a:r>
          </a:p>
        </p:txBody>
      </p:sp>
    </p:spTree>
    <p:extLst>
      <p:ext uri="{BB962C8B-B14F-4D97-AF65-F5344CB8AC3E}">
        <p14:creationId xmlns:p14="http://schemas.microsoft.com/office/powerpoint/2010/main" val="3301868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Thomas Schelling</a:t>
            </a:r>
            <a:br>
              <a:rPr lang="en-US" dirty="0" smtClean="0">
                <a:latin typeface="Calibri" pitchFamily="34" charset="0"/>
                <a:cs typeface="Calibri" pitchFamily="34" charset="0"/>
              </a:rPr>
            </a:br>
            <a:r>
              <a:rPr lang="en-US" dirty="0" smtClean="0">
                <a:latin typeface="Calibri" pitchFamily="34" charset="0"/>
                <a:cs typeface="Calibri" pitchFamily="34" charset="0"/>
              </a:rPr>
              <a:t>Segregation: background</a:t>
            </a:r>
          </a:p>
        </p:txBody>
      </p:sp>
      <p:sp>
        <p:nvSpPr>
          <p:cNvPr id="15363" name="Content Placeholder 2"/>
          <p:cNvSpPr>
            <a:spLocks noGrp="1"/>
          </p:cNvSpPr>
          <p:nvPr>
            <p:ph idx="1"/>
          </p:nvPr>
        </p:nvSpPr>
        <p:spPr>
          <a:xfrm>
            <a:off x="3048000" y="2362200"/>
            <a:ext cx="5581650" cy="3486150"/>
          </a:xfrm>
        </p:spPr>
        <p:txBody>
          <a:bodyPr>
            <a:normAutofit fontScale="85000" lnSpcReduction="10000"/>
          </a:bodyPr>
          <a:lstStyle/>
          <a:p>
            <a:pPr lvl="1"/>
            <a:r>
              <a:rPr lang="en-US" dirty="0" smtClean="0">
                <a:latin typeface="Calibri" pitchFamily="34" charset="0"/>
                <a:cs typeface="Calibri" pitchFamily="34" charset="0"/>
              </a:rPr>
              <a:t>In many (American) cities, races segregate</a:t>
            </a:r>
          </a:p>
          <a:p>
            <a:pPr lvl="1"/>
            <a:r>
              <a:rPr lang="en-US" dirty="0" smtClean="0">
                <a:latin typeface="Calibri" pitchFamily="34" charset="0"/>
                <a:cs typeface="Calibri" pitchFamily="34" charset="0"/>
              </a:rPr>
              <a:t>This has unwanted consequences</a:t>
            </a:r>
          </a:p>
          <a:p>
            <a:pPr lvl="1"/>
            <a:r>
              <a:rPr lang="en-US" dirty="0" smtClean="0">
                <a:latin typeface="Calibri" pitchFamily="34" charset="0"/>
                <a:cs typeface="Calibri" pitchFamily="34" charset="0"/>
              </a:rPr>
              <a:t>Why does this happen, and what can we do about it?</a:t>
            </a:r>
          </a:p>
          <a:p>
            <a:pPr>
              <a:buFont typeface="Wingdings" pitchFamily="2" charset="2"/>
              <a:buNone/>
            </a:pPr>
            <a:endParaRPr lang="en-US" dirty="0" smtClean="0">
              <a:latin typeface="Calibri" pitchFamily="34" charset="0"/>
              <a:cs typeface="Calibri" pitchFamily="34" charset="0"/>
            </a:endParaRPr>
          </a:p>
          <a:p>
            <a:pPr>
              <a:buFont typeface="Wingdings" pitchFamily="2" charset="2"/>
              <a:buNone/>
            </a:pPr>
            <a:r>
              <a:rPr lang="en-US" dirty="0" smtClean="0">
                <a:latin typeface="Calibri" pitchFamily="34" charset="0"/>
                <a:cs typeface="Calibri" pitchFamily="34" charset="0"/>
              </a:rPr>
              <a:t>	Main idea: this is because people don’t like each other</a:t>
            </a:r>
          </a:p>
          <a:p>
            <a:pPr>
              <a:buFont typeface="Wingdings" pitchFamily="2" charset="2"/>
              <a:buNone/>
            </a:pPr>
            <a:endParaRPr lang="en-US" dirty="0" smtClean="0">
              <a:latin typeface="Calibri" pitchFamily="34" charset="0"/>
              <a:cs typeface="Calibri" pitchFamily="34" charset="0"/>
            </a:endParaRPr>
          </a:p>
          <a:p>
            <a:pPr>
              <a:buFont typeface="Wingdings" pitchFamily="2" charset="2"/>
              <a:buNone/>
            </a:pPr>
            <a:r>
              <a:rPr lang="en-US" dirty="0" smtClean="0">
                <a:latin typeface="Calibri" pitchFamily="34" charset="0"/>
                <a:cs typeface="Calibri" pitchFamily="34" charset="0"/>
              </a:rPr>
              <a:t>	If that would be true, high-tolerance cities would have lower segregation than low-tolerance cities …</a:t>
            </a:r>
          </a:p>
          <a:p>
            <a:pPr>
              <a:buFont typeface="Wingdings" pitchFamily="2" charset="2"/>
              <a:buNone/>
            </a:pPr>
            <a:endParaRPr lang="en-US" dirty="0" smtClean="0">
              <a:latin typeface="Calibri" pitchFamily="34" charset="0"/>
              <a:cs typeface="Calibri" pitchFamily="34" charset="0"/>
            </a:endParaRPr>
          </a:p>
          <a:p>
            <a:pPr>
              <a:buFont typeface="Wingdings" pitchFamily="2" charset="2"/>
              <a:buNone/>
            </a:pPr>
            <a:r>
              <a:rPr lang="en-US" dirty="0" smtClean="0">
                <a:latin typeface="Calibri" pitchFamily="34" charset="0"/>
                <a:cs typeface="Calibri" pitchFamily="34" charset="0"/>
              </a:rPr>
              <a:t>	… but empirically this does </a:t>
            </a:r>
            <a:r>
              <a:rPr lang="en-US" i="1" dirty="0" smtClean="0">
                <a:latin typeface="Calibri" pitchFamily="34" charset="0"/>
                <a:cs typeface="Calibri" pitchFamily="34" charset="0"/>
              </a:rPr>
              <a:t>not</a:t>
            </a:r>
            <a:r>
              <a:rPr lang="en-US" dirty="0" smtClean="0">
                <a:latin typeface="Calibri" pitchFamily="34" charset="0"/>
                <a:cs typeface="Calibri" pitchFamily="34" charset="0"/>
              </a:rPr>
              <a:t> hold.</a:t>
            </a:r>
          </a:p>
          <a:p>
            <a:pPr>
              <a:buFont typeface="Wingdings" pitchFamily="2" charset="2"/>
              <a:buNone/>
            </a:pPr>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p:txBody>
      </p:sp>
      <p:pic>
        <p:nvPicPr>
          <p:cNvPr id="52226" name="Picture 2" descr="https://encrypted-tbn3.gstatic.com/images?q=tbn:ANd9GcQmK9xxaoEwtfAjMUqLbdK4jdqAnFTbF_BaO2iUIHGLwZwrjY2A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23495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363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washingtonpost.com/wp-srv/business/daily/graphics/nobel_1011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806594"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46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latin typeface="Calibri" pitchFamily="34" charset="0"/>
                <a:cs typeface="Calibri" pitchFamily="34" charset="0"/>
              </a:rPr>
              <a:t>Schelling’s conclusion	</a:t>
            </a:r>
          </a:p>
        </p:txBody>
      </p:sp>
      <p:sp>
        <p:nvSpPr>
          <p:cNvPr id="18435" name="Content Placeholder 2"/>
          <p:cNvSpPr>
            <a:spLocks noGrp="1"/>
          </p:cNvSpPr>
          <p:nvPr>
            <p:ph idx="1"/>
          </p:nvPr>
        </p:nvSpPr>
        <p:spPr>
          <a:xfrm>
            <a:off x="457201" y="2362200"/>
            <a:ext cx="8370887" cy="3028950"/>
          </a:xfrm>
        </p:spPr>
        <p:txBody>
          <a:bodyPr>
            <a:normAutofit/>
          </a:bodyPr>
          <a:lstStyle/>
          <a:p>
            <a:pPr>
              <a:buFont typeface="Wingdings" pitchFamily="2" charset="2"/>
              <a:buNone/>
            </a:pPr>
            <a:r>
              <a:rPr lang="en-US" dirty="0" smtClean="0">
                <a:latin typeface="Calibri" pitchFamily="34" charset="0"/>
                <a:cs typeface="Calibri" pitchFamily="34" charset="0"/>
              </a:rPr>
              <a:t>	</a:t>
            </a:r>
          </a:p>
          <a:p>
            <a:pPr>
              <a:buFont typeface="Wingdings" pitchFamily="2" charset="2"/>
              <a:buNone/>
            </a:pPr>
            <a:r>
              <a:rPr lang="en-US" dirty="0" smtClean="0">
                <a:latin typeface="Calibri" pitchFamily="34" charset="0"/>
                <a:cs typeface="Calibri" pitchFamily="34" charset="0"/>
              </a:rPr>
              <a:t>	Harsh preferences are not necessary to create segregation. In other words: ever under ‘mild’ circumstances, segregation can occur</a:t>
            </a:r>
          </a:p>
          <a:p>
            <a:pPr marL="0" indent="0">
              <a:buNone/>
            </a:pPr>
            <a:endParaRPr lang="en-US" dirty="0" smtClean="0">
              <a:latin typeface="Calibri" pitchFamily="34" charset="0"/>
              <a:cs typeface="Calibri" pitchFamily="34" charset="0"/>
            </a:endParaRPr>
          </a:p>
          <a:p>
            <a:pPr>
              <a:buFont typeface="Wingdings" pitchFamily="2" charset="2"/>
              <a:buNone/>
            </a:pPr>
            <a:r>
              <a:rPr lang="en-US" dirty="0" smtClean="0">
                <a:latin typeface="Calibri" pitchFamily="34" charset="0"/>
                <a:cs typeface="Calibri" pitchFamily="34" charset="0"/>
              </a:rPr>
              <a:t>	And the simulation shows that segregation also depends on for instance how full the checkerboard is (if crowded, moving is more difficult)</a:t>
            </a:r>
          </a:p>
        </p:txBody>
      </p:sp>
    </p:spTree>
    <p:extLst>
      <p:ext uri="{BB962C8B-B14F-4D97-AF65-F5344CB8AC3E}">
        <p14:creationId xmlns:p14="http://schemas.microsoft.com/office/powerpoint/2010/main" val="126695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8153400" cy="806876"/>
          </a:xfrm>
        </p:spPr>
        <p:txBody>
          <a:bodyPr/>
          <a:lstStyle/>
          <a:p>
            <a:pPr algn="ctr"/>
            <a:r>
              <a:rPr lang="en-US" dirty="0" smtClean="0">
                <a:solidFill>
                  <a:srgbClr val="C00000"/>
                </a:solidFill>
              </a:rPr>
              <a:t>Rule 2.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Respect other Perspectives</a:t>
            </a:r>
            <a:endParaRPr lang="en-US" dirty="0">
              <a:solidFill>
                <a:srgbClr val="C00000"/>
              </a:solidFill>
            </a:endParaRPr>
          </a:p>
        </p:txBody>
      </p:sp>
      <p:sp>
        <p:nvSpPr>
          <p:cNvPr id="4" name="TextBox 3"/>
          <p:cNvSpPr txBox="1"/>
          <p:nvPr/>
        </p:nvSpPr>
        <p:spPr>
          <a:xfrm>
            <a:off x="685800" y="304800"/>
            <a:ext cx="3200400" cy="769441"/>
          </a:xfrm>
          <a:prstGeom prst="rect">
            <a:avLst/>
          </a:prstGeom>
          <a:noFill/>
        </p:spPr>
        <p:txBody>
          <a:bodyPr wrap="square" rtlCol="0">
            <a:spAutoFit/>
          </a:bodyPr>
          <a:lstStyle/>
          <a:p>
            <a:r>
              <a:rPr lang="en-US" sz="4400" dirty="0" smtClean="0">
                <a:solidFill>
                  <a:schemeClr val="tx2"/>
                </a:solidFill>
              </a:rPr>
              <a:t>Faces</a:t>
            </a:r>
            <a:endParaRPr lang="en-US" sz="4400" dirty="0">
              <a:solidFill>
                <a:schemeClr val="tx2"/>
              </a:solidFill>
            </a:endParaRPr>
          </a:p>
        </p:txBody>
      </p:sp>
    </p:spTree>
    <p:extLst>
      <p:ext uri="{BB962C8B-B14F-4D97-AF65-F5344CB8AC3E}">
        <p14:creationId xmlns:p14="http://schemas.microsoft.com/office/powerpoint/2010/main" val="3469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9400"/>
            <a:ext cx="7620000" cy="1143000"/>
          </a:xfrm>
        </p:spPr>
        <p:txBody>
          <a:bodyPr/>
          <a:lstStyle/>
          <a:p>
            <a:pPr algn="ctr"/>
            <a:r>
              <a:rPr lang="en-US" dirty="0" smtClean="0">
                <a:solidFill>
                  <a:srgbClr val="C00000"/>
                </a:solidFill>
              </a:rPr>
              <a:t>Rule 3.</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We are Smarter Together</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16</a:t>
            </a:fld>
            <a:endParaRPr lang="en-US"/>
          </a:p>
        </p:txBody>
      </p:sp>
      <p:sp>
        <p:nvSpPr>
          <p:cNvPr id="4" name="TextBox 3"/>
          <p:cNvSpPr txBox="1"/>
          <p:nvPr/>
        </p:nvSpPr>
        <p:spPr>
          <a:xfrm>
            <a:off x="609600" y="381000"/>
            <a:ext cx="3657600" cy="707886"/>
          </a:xfrm>
          <a:prstGeom prst="rect">
            <a:avLst/>
          </a:prstGeom>
          <a:noFill/>
        </p:spPr>
        <p:txBody>
          <a:bodyPr wrap="square" rtlCol="0">
            <a:spAutoFit/>
          </a:bodyPr>
          <a:lstStyle/>
          <a:p>
            <a:r>
              <a:rPr lang="en-US" sz="4000" dirty="0" smtClean="0">
                <a:solidFill>
                  <a:schemeClr val="tx2"/>
                </a:solidFill>
              </a:rPr>
              <a:t>Innovation Quiz</a:t>
            </a:r>
            <a:endParaRPr lang="en-US" sz="4000" dirty="0">
              <a:solidFill>
                <a:schemeClr val="tx2"/>
              </a:solidFill>
            </a:endParaRPr>
          </a:p>
        </p:txBody>
      </p:sp>
    </p:spTree>
    <p:extLst>
      <p:ext uri="{BB962C8B-B14F-4D97-AF65-F5344CB8AC3E}">
        <p14:creationId xmlns:p14="http://schemas.microsoft.com/office/powerpoint/2010/main" val="4036078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0" y="640101"/>
            <a:ext cx="8915400" cy="419100"/>
          </a:xfrm>
        </p:spPr>
        <p:txBody>
          <a:bodyPr>
            <a:noAutofit/>
          </a:bodyPr>
          <a:lstStyle/>
          <a:p>
            <a:r>
              <a:rPr lang="en-US" sz="3600" dirty="0"/>
              <a:t>Why are these people not more Famous?  </a:t>
            </a:r>
            <a:br>
              <a:rPr lang="en-US" sz="3600" dirty="0"/>
            </a:br>
            <a:endParaRPr lang="en-US" sz="3600" dirty="0"/>
          </a:p>
        </p:txBody>
      </p:sp>
      <p:pic>
        <p:nvPicPr>
          <p:cNvPr id="3" name="Picture 2" descr="Claudette Colvin: Twice Toward Justice cover image"/>
          <p:cNvPicPr>
            <a:picLocks noChangeAspect="1" noChangeArrowheads="1"/>
          </p:cNvPicPr>
          <p:nvPr/>
        </p:nvPicPr>
        <p:blipFill>
          <a:blip r:embed="rId2" cstate="print"/>
          <a:srcRect/>
          <a:stretch>
            <a:fillRect/>
          </a:stretch>
        </p:blipFill>
        <p:spPr bwMode="auto">
          <a:xfrm>
            <a:off x="152400" y="2246970"/>
            <a:ext cx="2289773" cy="3061514"/>
          </a:xfrm>
          <a:prstGeom prst="rect">
            <a:avLst/>
          </a:prstGeom>
          <a:noFill/>
        </p:spPr>
      </p:pic>
      <p:pic>
        <p:nvPicPr>
          <p:cNvPr id="4" name="Picture 2" descr="http://upload.wikimedia.org/wikipedia/commons/thumb/3/30/PSM_V11_D140_Alfred_Russel_Wallace.jpg/220px-PSM_V11_D140_Alfred_Russel_Wallace.jpg">
            <a:hlinkClick r:id="rId3"/>
          </p:cNvPr>
          <p:cNvPicPr>
            <a:picLocks noChangeAspect="1" noChangeArrowheads="1"/>
          </p:cNvPicPr>
          <p:nvPr/>
        </p:nvPicPr>
        <p:blipFill>
          <a:blip r:embed="rId4" cstate="print"/>
          <a:srcRect/>
          <a:stretch>
            <a:fillRect/>
          </a:stretch>
        </p:blipFill>
        <p:spPr bwMode="auto">
          <a:xfrm>
            <a:off x="2865798" y="2369980"/>
            <a:ext cx="2667335" cy="3505200"/>
          </a:xfrm>
          <a:prstGeom prst="rect">
            <a:avLst/>
          </a:prstGeom>
          <a:noFill/>
        </p:spPr>
      </p:pic>
      <p:pic>
        <p:nvPicPr>
          <p:cNvPr id="5" name="Picture 2" descr="http://upload.wikimedia.org/wikipedia/en/thumb/5/58/William_Dawes.jpg/200px-William_Dawes.jpg">
            <a:hlinkClick r:id="rId5"/>
          </p:cNvPr>
          <p:cNvPicPr>
            <a:picLocks noChangeAspect="1" noChangeArrowheads="1"/>
          </p:cNvPicPr>
          <p:nvPr/>
        </p:nvPicPr>
        <p:blipFill>
          <a:blip r:embed="rId6" cstate="print"/>
          <a:srcRect/>
          <a:stretch>
            <a:fillRect/>
          </a:stretch>
        </p:blipFill>
        <p:spPr bwMode="auto">
          <a:xfrm>
            <a:off x="5840994" y="2369980"/>
            <a:ext cx="2559592" cy="3124200"/>
          </a:xfrm>
          <a:prstGeom prst="rect">
            <a:avLst/>
          </a:prstGeom>
          <a:noFill/>
        </p:spPr>
      </p:pic>
      <p:sp>
        <p:nvSpPr>
          <p:cNvPr id="6" name="TextBox 5"/>
          <p:cNvSpPr txBox="1"/>
          <p:nvPr/>
        </p:nvSpPr>
        <p:spPr>
          <a:xfrm>
            <a:off x="441250" y="3054452"/>
            <a:ext cx="2819400" cy="1446550"/>
          </a:xfrm>
          <a:prstGeom prst="rect">
            <a:avLst/>
          </a:prstGeom>
          <a:noFill/>
        </p:spPr>
        <p:txBody>
          <a:bodyPr wrap="square" rtlCol="0">
            <a:spAutoFit/>
          </a:bodyPr>
          <a:lstStyle/>
          <a:p>
            <a:r>
              <a:rPr lang="en-US" sz="4400" b="1" dirty="0">
                <a:solidFill>
                  <a:schemeClr val="bg1"/>
                </a:solidFill>
              </a:rPr>
              <a:t>Rosa</a:t>
            </a:r>
          </a:p>
          <a:p>
            <a:r>
              <a:rPr lang="en-US" sz="4400" b="1" dirty="0">
                <a:solidFill>
                  <a:schemeClr val="bg1"/>
                </a:solidFill>
              </a:rPr>
              <a:t>Parks</a:t>
            </a:r>
          </a:p>
        </p:txBody>
      </p:sp>
      <p:sp>
        <p:nvSpPr>
          <p:cNvPr id="7" name="TextBox 6"/>
          <p:cNvSpPr txBox="1"/>
          <p:nvPr/>
        </p:nvSpPr>
        <p:spPr>
          <a:xfrm>
            <a:off x="2869311" y="2950897"/>
            <a:ext cx="2742487" cy="1323439"/>
          </a:xfrm>
          <a:prstGeom prst="rect">
            <a:avLst/>
          </a:prstGeom>
          <a:noFill/>
        </p:spPr>
        <p:txBody>
          <a:bodyPr wrap="square" rtlCol="0">
            <a:spAutoFit/>
          </a:bodyPr>
          <a:lstStyle/>
          <a:p>
            <a:pPr algn="ctr"/>
            <a:r>
              <a:rPr lang="en-US" sz="4000" b="1" dirty="0">
                <a:solidFill>
                  <a:srgbClr val="FF0000"/>
                </a:solidFill>
              </a:rPr>
              <a:t>Charles Darwin</a:t>
            </a:r>
          </a:p>
        </p:txBody>
      </p:sp>
      <p:sp>
        <p:nvSpPr>
          <p:cNvPr id="8" name="TextBox 7"/>
          <p:cNvSpPr txBox="1"/>
          <p:nvPr/>
        </p:nvSpPr>
        <p:spPr>
          <a:xfrm>
            <a:off x="6429911" y="2874204"/>
            <a:ext cx="2128006" cy="1446550"/>
          </a:xfrm>
          <a:prstGeom prst="rect">
            <a:avLst/>
          </a:prstGeom>
          <a:noFill/>
        </p:spPr>
        <p:txBody>
          <a:bodyPr wrap="square" rtlCol="0">
            <a:spAutoFit/>
          </a:bodyPr>
          <a:lstStyle/>
          <a:p>
            <a:r>
              <a:rPr lang="en-US" sz="4400" b="1" dirty="0">
                <a:solidFill>
                  <a:srgbClr val="FFFF00"/>
                </a:solidFill>
              </a:rPr>
              <a:t>Paul Revere</a:t>
            </a:r>
          </a:p>
        </p:txBody>
      </p:sp>
      <p:sp>
        <p:nvSpPr>
          <p:cNvPr id="9" name="TextBox 8"/>
          <p:cNvSpPr txBox="1"/>
          <p:nvPr/>
        </p:nvSpPr>
        <p:spPr>
          <a:xfrm>
            <a:off x="2971800" y="1451184"/>
            <a:ext cx="2737675" cy="830997"/>
          </a:xfrm>
          <a:prstGeom prst="rect">
            <a:avLst/>
          </a:prstGeom>
          <a:noFill/>
        </p:spPr>
        <p:txBody>
          <a:bodyPr wrap="square" rtlCol="0">
            <a:spAutoFit/>
          </a:bodyPr>
          <a:lstStyle/>
          <a:p>
            <a:pPr algn="ctr"/>
            <a:r>
              <a:rPr lang="en-US" sz="2400" b="1" dirty="0"/>
              <a:t>Alfred </a:t>
            </a:r>
            <a:r>
              <a:rPr lang="en-US" sz="2400" b="1" dirty="0" smtClean="0"/>
              <a:t>Russell </a:t>
            </a:r>
            <a:r>
              <a:rPr lang="en-US" sz="2400" b="1" dirty="0"/>
              <a:t>Wallace</a:t>
            </a:r>
          </a:p>
        </p:txBody>
      </p:sp>
      <p:sp>
        <p:nvSpPr>
          <p:cNvPr id="10" name="TextBox 9"/>
          <p:cNvSpPr txBox="1"/>
          <p:nvPr/>
        </p:nvSpPr>
        <p:spPr>
          <a:xfrm>
            <a:off x="6042836" y="1543383"/>
            <a:ext cx="2155907" cy="461665"/>
          </a:xfrm>
          <a:prstGeom prst="rect">
            <a:avLst/>
          </a:prstGeom>
          <a:noFill/>
        </p:spPr>
        <p:txBody>
          <a:bodyPr wrap="square" rtlCol="0">
            <a:spAutoFit/>
          </a:bodyPr>
          <a:lstStyle/>
          <a:p>
            <a:pPr algn="ctr"/>
            <a:r>
              <a:rPr lang="en-US" sz="2400" b="1" dirty="0"/>
              <a:t>William Dawes</a:t>
            </a:r>
          </a:p>
        </p:txBody>
      </p:sp>
      <p:sp>
        <p:nvSpPr>
          <p:cNvPr id="11" name="TextBox 10"/>
          <p:cNvSpPr txBox="1"/>
          <p:nvPr/>
        </p:nvSpPr>
        <p:spPr>
          <a:xfrm>
            <a:off x="102846" y="1449441"/>
            <a:ext cx="2333640" cy="461665"/>
          </a:xfrm>
          <a:prstGeom prst="rect">
            <a:avLst/>
          </a:prstGeom>
          <a:noFill/>
        </p:spPr>
        <p:txBody>
          <a:bodyPr wrap="square" rtlCol="0">
            <a:spAutoFit/>
          </a:bodyPr>
          <a:lstStyle/>
          <a:p>
            <a:r>
              <a:rPr lang="en-US" sz="2400" b="1" dirty="0" smtClean="0"/>
              <a:t>Claudette Colvin</a:t>
            </a:r>
            <a:endParaRPr lang="en-US" sz="2400" b="1" dirty="0"/>
          </a:p>
        </p:txBody>
      </p:sp>
    </p:spTree>
    <p:extLst>
      <p:ext uri="{BB962C8B-B14F-4D97-AF65-F5344CB8AC3E}">
        <p14:creationId xmlns:p14="http://schemas.microsoft.com/office/powerpoint/2010/main" val="16469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95" y="1752600"/>
            <a:ext cx="2651889" cy="2667000"/>
          </a:xfrm>
          <a:prstGeom prst="rect">
            <a:avLst/>
          </a:prstGeom>
        </p:spPr>
      </p:pic>
      <p:sp>
        <p:nvSpPr>
          <p:cNvPr id="6" name="TextBox 5"/>
          <p:cNvSpPr txBox="1"/>
          <p:nvPr/>
        </p:nvSpPr>
        <p:spPr>
          <a:xfrm>
            <a:off x="152400" y="4029670"/>
            <a:ext cx="2819400" cy="707886"/>
          </a:xfrm>
          <a:prstGeom prst="rect">
            <a:avLst/>
          </a:prstGeom>
          <a:solidFill>
            <a:schemeClr val="bg1">
              <a:lumMod val="85000"/>
              <a:alpha val="47000"/>
            </a:schemeClr>
          </a:solidFill>
        </p:spPr>
        <p:txBody>
          <a:bodyPr wrap="square" rtlCol="0">
            <a:spAutoFit/>
          </a:bodyPr>
          <a:lstStyle/>
          <a:p>
            <a:r>
              <a:rPr lang="en-US" sz="4000" b="1" dirty="0" smtClean="0">
                <a:solidFill>
                  <a:schemeClr val="tx2">
                    <a:lumMod val="60000"/>
                    <a:lumOff val="40000"/>
                  </a:schemeClr>
                </a:solidFill>
              </a:rPr>
              <a:t>The New IQ</a:t>
            </a:r>
            <a:endParaRPr lang="en-US" sz="4000" b="1" dirty="0">
              <a:solidFill>
                <a:schemeClr val="tx2">
                  <a:lumMod val="60000"/>
                  <a:lumOff val="40000"/>
                </a:schemeClr>
              </a:solidFill>
            </a:endParaRPr>
          </a:p>
        </p:txBody>
      </p:sp>
      <p:sp>
        <p:nvSpPr>
          <p:cNvPr id="8" name="TextBox 7"/>
          <p:cNvSpPr txBox="1"/>
          <p:nvPr/>
        </p:nvSpPr>
        <p:spPr>
          <a:xfrm>
            <a:off x="389164" y="228600"/>
            <a:ext cx="7603671" cy="769441"/>
          </a:xfrm>
          <a:prstGeom prst="rect">
            <a:avLst/>
          </a:prstGeom>
          <a:noFill/>
          <a:effectLst>
            <a:glow rad="228600">
              <a:schemeClr val="accent3">
                <a:satMod val="175000"/>
                <a:alpha val="40000"/>
              </a:schemeClr>
            </a:glow>
          </a:effectLst>
        </p:spPr>
        <p:txBody>
          <a:bodyPr wrap="square" rtlCol="0">
            <a:spAutoFit/>
          </a:bodyPr>
          <a:lstStyle/>
          <a:p>
            <a:r>
              <a:rPr lang="en-US" sz="3600" b="1" dirty="0" smtClean="0"/>
              <a:t>The New IQ </a:t>
            </a:r>
            <a:r>
              <a:rPr lang="en-US" sz="4400" b="1" dirty="0" smtClean="0">
                <a:effectLst>
                  <a:outerShdw blurRad="38100" dist="38100" dir="2700000" algn="tl">
                    <a:srgbClr val="000000">
                      <a:alpha val="43137"/>
                    </a:srgbClr>
                  </a:outerShdw>
                </a:effectLst>
              </a:rPr>
              <a:t>=</a:t>
            </a:r>
            <a:r>
              <a:rPr lang="en-US" sz="3600" b="1" dirty="0" smtClean="0"/>
              <a:t> Inclusion </a:t>
            </a:r>
            <a:r>
              <a:rPr lang="en-US" sz="3600" b="1" dirty="0"/>
              <a:t>Quotient </a:t>
            </a:r>
            <a:r>
              <a:rPr lang="en-US" sz="3600" b="1" dirty="0" smtClean="0"/>
              <a:t> </a:t>
            </a:r>
            <a:endParaRPr lang="en-US" sz="3600" b="1" dirty="0"/>
          </a:p>
        </p:txBody>
      </p:sp>
      <p:sp>
        <p:nvSpPr>
          <p:cNvPr id="10" name="TextBox 9"/>
          <p:cNvSpPr txBox="1"/>
          <p:nvPr/>
        </p:nvSpPr>
        <p:spPr>
          <a:xfrm>
            <a:off x="1855055" y="1493505"/>
            <a:ext cx="28956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Measures</a:t>
            </a:r>
            <a:endParaRPr lang="en-US" sz="2800" b="1" dirty="0">
              <a:effectLst>
                <a:outerShdw blurRad="38100" dist="38100" dir="2700000" algn="tl">
                  <a:srgbClr val="000000">
                    <a:alpha val="43137"/>
                  </a:srgbClr>
                </a:outerShdw>
              </a:effectLst>
            </a:endParaRPr>
          </a:p>
        </p:txBody>
      </p:sp>
      <p:sp>
        <p:nvSpPr>
          <p:cNvPr id="11" name="TextBox 10"/>
          <p:cNvSpPr txBox="1"/>
          <p:nvPr/>
        </p:nvSpPr>
        <p:spPr>
          <a:xfrm>
            <a:off x="3200400" y="2571587"/>
            <a:ext cx="5152751" cy="4339650"/>
          </a:xfrm>
          <a:prstGeom prst="rect">
            <a:avLst/>
          </a:prstGeom>
          <a:noFill/>
        </p:spPr>
        <p:txBody>
          <a:bodyPr wrap="square" rtlCol="0">
            <a:spAutoFit/>
          </a:bodyPr>
          <a:lstStyle/>
          <a:p>
            <a:r>
              <a:rPr lang="en-US" sz="2800" dirty="0" smtClean="0">
                <a:latin typeface="+mj-lt"/>
              </a:rPr>
              <a:t>        </a:t>
            </a:r>
            <a:r>
              <a:rPr lang="en-US" sz="3200" dirty="0" smtClean="0">
                <a:effectLst>
                  <a:outerShdw blurRad="38100" dist="38100" dir="2700000" algn="tl">
                    <a:srgbClr val="000000">
                      <a:alpha val="43137"/>
                    </a:srgbClr>
                  </a:outerShdw>
                </a:effectLst>
                <a:latin typeface="+mj-lt"/>
              </a:rPr>
              <a:t>Inclusive Intelligence</a:t>
            </a:r>
            <a:r>
              <a:rPr lang="en-US" sz="3200" dirty="0" smtClean="0">
                <a:latin typeface="+mj-lt"/>
              </a:rPr>
              <a:t>:</a:t>
            </a:r>
          </a:p>
          <a:p>
            <a:endParaRPr lang="en-US" sz="2400" dirty="0">
              <a:latin typeface="+mj-lt"/>
            </a:endParaRPr>
          </a:p>
          <a:p>
            <a:pPr algn="ctr"/>
            <a:r>
              <a:rPr lang="en-US" sz="3200" dirty="0"/>
              <a:t>The intentional, deliberate, and proactive acts that increase work group intelligence by making people feel they “belong” and are “uniquely” valued.</a:t>
            </a:r>
          </a:p>
          <a:p>
            <a:r>
              <a:rPr lang="en-US" sz="2800" dirty="0" smtClean="0">
                <a:latin typeface="+mj-lt"/>
              </a:rPr>
              <a:t> </a:t>
            </a:r>
            <a:endParaRPr lang="en-US" sz="2800" dirty="0">
              <a:latin typeface="+mj-lt"/>
            </a:endParaRPr>
          </a:p>
        </p:txBody>
      </p:sp>
      <p:cxnSp>
        <p:nvCxnSpPr>
          <p:cNvPr id="13" name="Straight Arrow Connector 12"/>
          <p:cNvCxnSpPr/>
          <p:nvPr/>
        </p:nvCxnSpPr>
        <p:spPr>
          <a:xfrm>
            <a:off x="3302855" y="2016725"/>
            <a:ext cx="594231" cy="618018"/>
          </a:xfrm>
          <a:prstGeom prst="straightConnector1">
            <a:avLst/>
          </a:prstGeom>
          <a:ln>
            <a:solidFill>
              <a:schemeClr val="tx1"/>
            </a:solidFill>
            <a:tailEnd type="arrow"/>
          </a:ln>
          <a:effectLst>
            <a:glow rad="139700">
              <a:schemeClr val="accent1">
                <a:satMod val="175000"/>
                <a:alpha val="40000"/>
              </a:schemeClr>
            </a:glow>
          </a:effectLst>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H="1">
            <a:off x="2514601" y="2016725"/>
            <a:ext cx="457199" cy="554862"/>
          </a:xfrm>
          <a:prstGeom prst="straightConnector1">
            <a:avLst/>
          </a:prstGeom>
          <a:ln>
            <a:tailEnd type="arrow"/>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543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02657717"/>
              </p:ext>
            </p:extLst>
          </p:nvPr>
        </p:nvGraphicFramePr>
        <p:xfrm>
          <a:off x="239486" y="1371600"/>
          <a:ext cx="78486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953000" y="2819400"/>
            <a:ext cx="2743200" cy="923330"/>
          </a:xfrm>
          <a:prstGeom prst="rect">
            <a:avLst/>
          </a:prstGeom>
          <a:solidFill>
            <a:schemeClr val="bg1">
              <a:lumMod val="85000"/>
              <a:alpha val="47000"/>
            </a:schemeClr>
          </a:solidFill>
        </p:spPr>
        <p:txBody>
          <a:bodyPr wrap="square" rtlCol="0">
            <a:spAutoFit/>
          </a:bodyPr>
          <a:lstStyle/>
          <a:p>
            <a:r>
              <a:rPr lang="en-US" sz="5400" b="1" dirty="0" smtClean="0">
                <a:solidFill>
                  <a:schemeClr val="tx2">
                    <a:lumMod val="60000"/>
                    <a:lumOff val="40000"/>
                  </a:schemeClr>
                </a:solidFill>
              </a:rPr>
              <a:t>New IQ</a:t>
            </a:r>
            <a:endParaRPr lang="en-US" sz="5400" b="1" dirty="0">
              <a:solidFill>
                <a:schemeClr val="tx2">
                  <a:lumMod val="60000"/>
                  <a:lumOff val="40000"/>
                </a:schemeClr>
              </a:solidFill>
            </a:endParaRPr>
          </a:p>
        </p:txBody>
      </p:sp>
      <p:sp>
        <p:nvSpPr>
          <p:cNvPr id="6" name="TextBox 5"/>
          <p:cNvSpPr txBox="1"/>
          <p:nvPr/>
        </p:nvSpPr>
        <p:spPr>
          <a:xfrm>
            <a:off x="152400" y="399352"/>
            <a:ext cx="7696200" cy="646331"/>
          </a:xfrm>
          <a:prstGeom prst="rect">
            <a:avLst/>
          </a:prstGeom>
          <a:noFill/>
        </p:spPr>
        <p:txBody>
          <a:bodyPr wrap="square" rtlCol="0">
            <a:spAutoFit/>
          </a:bodyPr>
          <a:lstStyle/>
          <a:p>
            <a:r>
              <a:rPr lang="en-US" sz="3600" b="1" dirty="0" smtClean="0"/>
              <a:t>In with the New and out with the Old…</a:t>
            </a:r>
            <a:endParaRPr lang="en-US" sz="3600" b="1" dirty="0"/>
          </a:p>
        </p:txBody>
      </p:sp>
      <p:sp>
        <p:nvSpPr>
          <p:cNvPr id="8" name="Slide Number Placeholder 7"/>
          <p:cNvSpPr>
            <a:spLocks noGrp="1"/>
          </p:cNvSpPr>
          <p:nvPr>
            <p:ph type="sldNum" sz="quarter" idx="12"/>
          </p:nvPr>
        </p:nvSpPr>
        <p:spPr/>
        <p:txBody>
          <a:bodyPr/>
          <a:lstStyle/>
          <a:p>
            <a:fld id="{6E2D2B3B-882E-40F3-A32F-6DD516915044}" type="slidenum">
              <a:rPr lang="en-US" smtClean="0"/>
              <a:pPr/>
              <a:t>19</a:t>
            </a:fld>
            <a:endParaRPr lang="en-US" dirty="0"/>
          </a:p>
        </p:txBody>
      </p:sp>
    </p:spTree>
    <p:extLst>
      <p:ext uri="{BB962C8B-B14F-4D97-AF65-F5344CB8AC3E}">
        <p14:creationId xmlns:p14="http://schemas.microsoft.com/office/powerpoint/2010/main" val="3655671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Influence</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2</a:t>
            </a:fld>
            <a:endParaRPr lang="en-US" dirty="0"/>
          </a:p>
        </p:txBody>
      </p:sp>
      <p:sp>
        <p:nvSpPr>
          <p:cNvPr id="4" name="Rectangle 3"/>
          <p:cNvSpPr/>
          <p:nvPr/>
        </p:nvSpPr>
        <p:spPr>
          <a:xfrm>
            <a:off x="2286000" y="3105835"/>
            <a:ext cx="4572000" cy="646331"/>
          </a:xfrm>
          <a:prstGeom prst="rect">
            <a:avLst/>
          </a:prstGeom>
        </p:spPr>
        <p:txBody>
          <a:bodyPr>
            <a:spAutoFit/>
          </a:bodyPr>
          <a:lstStyle/>
          <a:p>
            <a:r>
              <a:rPr lang="en-US" u="sng" dirty="0">
                <a:hlinkClick r:id="rId2"/>
              </a:rPr>
              <a:t>https://www.youtube.com/watch?v=0JrWyfL7QUI</a:t>
            </a:r>
            <a:endParaRPr lang="en-US" dirty="0"/>
          </a:p>
        </p:txBody>
      </p:sp>
    </p:spTree>
    <p:extLst>
      <p:ext uri="{BB962C8B-B14F-4D97-AF65-F5344CB8AC3E}">
        <p14:creationId xmlns:p14="http://schemas.microsoft.com/office/powerpoint/2010/main" val="3673398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924800" cy="1143000"/>
          </a:xfrm>
        </p:spPr>
        <p:txBody>
          <a:bodyPr/>
          <a:lstStyle/>
          <a:p>
            <a:r>
              <a:rPr lang="en-US" b="1" dirty="0" smtClean="0">
                <a:solidFill>
                  <a:schemeClr val="tx1"/>
                </a:solidFill>
                <a:latin typeface="+mn-lt"/>
              </a:rPr>
              <a:t>Research for example…</a:t>
            </a:r>
            <a:endParaRPr lang="en-US" b="1" dirty="0">
              <a:solidFill>
                <a:schemeClr val="tx1"/>
              </a:solidFill>
              <a:latin typeface="+mn-lt"/>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20</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6705599" cy="4752975"/>
          </a:xfrm>
          <a:prstGeom prst="rect">
            <a:avLst/>
          </a:prstGeom>
          <a:noFill/>
        </p:spPr>
      </p:pic>
      <p:sp>
        <p:nvSpPr>
          <p:cNvPr id="6" name="TextBox 5"/>
          <p:cNvSpPr txBox="1"/>
          <p:nvPr/>
        </p:nvSpPr>
        <p:spPr>
          <a:xfrm>
            <a:off x="533400" y="1409003"/>
            <a:ext cx="7467600" cy="400110"/>
          </a:xfrm>
          <a:prstGeom prst="rect">
            <a:avLst/>
          </a:prstGeom>
          <a:noFill/>
        </p:spPr>
        <p:txBody>
          <a:bodyPr wrap="square" rtlCol="0">
            <a:spAutoFit/>
          </a:bodyPr>
          <a:lstStyle/>
          <a:p>
            <a:r>
              <a:rPr lang="en-US" sz="2000" i="1" dirty="0"/>
              <a:t>C</a:t>
            </a:r>
            <a:r>
              <a:rPr lang="en-US" sz="2000" i="1" dirty="0" smtClean="0"/>
              <a:t>onducted by  </a:t>
            </a:r>
            <a:r>
              <a:rPr lang="en-US" sz="2000" i="1" dirty="0" smtClean="0">
                <a:hlinkClick r:id="rId3" action="ppaction://hlinkfile"/>
              </a:rPr>
              <a:t>Deloitte Australia</a:t>
            </a:r>
            <a:endParaRPr lang="en-US" sz="2000" i="1" dirty="0"/>
          </a:p>
        </p:txBody>
      </p:sp>
    </p:spTree>
    <p:extLst>
      <p:ext uri="{BB962C8B-B14F-4D97-AF65-F5344CB8AC3E}">
        <p14:creationId xmlns:p14="http://schemas.microsoft.com/office/powerpoint/2010/main" val="1717928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Diversity Trumps Ability Theorem</a:t>
            </a:r>
            <a:endParaRPr lang="en-US" dirty="0"/>
          </a:p>
        </p:txBody>
      </p:sp>
      <p:sp>
        <p:nvSpPr>
          <p:cNvPr id="7" name="Content Placeholder 6"/>
          <p:cNvSpPr>
            <a:spLocks noGrp="1"/>
          </p:cNvSpPr>
          <p:nvPr>
            <p:ph sz="quarter" idx="4294967295"/>
          </p:nvPr>
        </p:nvSpPr>
        <p:spPr>
          <a:xfrm>
            <a:off x="4267200" y="3089305"/>
            <a:ext cx="3886200" cy="2628900"/>
          </a:xfrm>
          <a:prstGeom prst="rect">
            <a:avLst/>
          </a:prstGeom>
        </p:spPr>
        <p:txBody>
          <a:bodyPr>
            <a:normAutofit/>
          </a:bodyPr>
          <a:lstStyle/>
          <a:p>
            <a:pPr marL="0" indent="0" algn="ctr">
              <a:buNone/>
            </a:pPr>
            <a:r>
              <a:rPr lang="en-US" sz="2800" dirty="0" smtClean="0"/>
              <a:t>“collective ability equals individual ability plus diversity” and that diversity trumps ability”</a:t>
            </a:r>
            <a:endParaRPr lang="en-US" sz="2800" dirty="0"/>
          </a:p>
        </p:txBody>
      </p:sp>
      <p:sp>
        <p:nvSpPr>
          <p:cNvPr id="8" name="Text Placeholder 7"/>
          <p:cNvSpPr>
            <a:spLocks noGrp="1"/>
          </p:cNvSpPr>
          <p:nvPr>
            <p:ph type="body" sz="quarter" idx="4294967295"/>
          </p:nvPr>
        </p:nvSpPr>
        <p:spPr>
          <a:xfrm>
            <a:off x="609600" y="2219537"/>
            <a:ext cx="3886200" cy="530352"/>
          </a:xfrm>
          <a:prstGeom prst="rect">
            <a:avLst/>
          </a:prstGeom>
        </p:spPr>
        <p:txBody>
          <a:bodyPr>
            <a:normAutofit/>
          </a:bodyPr>
          <a:lstStyle/>
          <a:p>
            <a:r>
              <a:rPr lang="en-US" sz="2400" b="1" dirty="0" smtClean="0"/>
              <a:t>The Difference</a:t>
            </a:r>
            <a:endParaRPr lang="en-US" sz="2400" b="1" dirty="0"/>
          </a:p>
        </p:txBody>
      </p:sp>
      <p:sp>
        <p:nvSpPr>
          <p:cNvPr id="9" name="Text Placeholder 8"/>
          <p:cNvSpPr>
            <a:spLocks noGrp="1"/>
          </p:cNvSpPr>
          <p:nvPr>
            <p:ph type="body" sz="quarter" idx="4294967295"/>
          </p:nvPr>
        </p:nvSpPr>
        <p:spPr>
          <a:xfrm>
            <a:off x="4495800" y="2219537"/>
            <a:ext cx="3886200" cy="530352"/>
          </a:xfrm>
          <a:prstGeom prst="rect">
            <a:avLst/>
          </a:prstGeom>
        </p:spPr>
        <p:txBody>
          <a:bodyPr>
            <a:normAutofit/>
          </a:bodyPr>
          <a:lstStyle/>
          <a:p>
            <a:r>
              <a:rPr lang="en-US" sz="2400" b="1" dirty="0" smtClean="0"/>
              <a:t>Mathematical truth</a:t>
            </a:r>
            <a:endParaRPr lang="en-US" sz="2400" b="1" dirty="0"/>
          </a:p>
        </p:txBody>
      </p:sp>
      <p:pic>
        <p:nvPicPr>
          <p:cNvPr id="10" name="Picture 2" descr="http://t1.gstatic.com/images?q=tbn:ANd9GcRu8IBprHxXusAkx7RZZeEL0gtyPjubh4ZpbCiyKkbFT2EVReQS"/>
          <p:cNvPicPr>
            <a:picLocks noGrp="1" noChangeAspect="1" noChangeArrowheads="1"/>
          </p:cNvPicPr>
          <p:nvPr>
            <p:ph sz="quarter" idx="4294967295"/>
          </p:nvPr>
        </p:nvPicPr>
        <p:blipFill>
          <a:blip r:embed="rId2" cstate="print"/>
          <a:srcRect/>
          <a:stretch>
            <a:fillRect/>
          </a:stretch>
        </p:blipFill>
        <p:spPr bwMode="auto">
          <a:xfrm>
            <a:off x="762000" y="2800350"/>
            <a:ext cx="2209799" cy="2938462"/>
          </a:xfrm>
          <a:prstGeom prst="rect">
            <a:avLst/>
          </a:prstGeom>
          <a:noFill/>
        </p:spPr>
      </p:pic>
    </p:spTree>
    <p:extLst>
      <p:ext uri="{BB962C8B-B14F-4D97-AF65-F5344CB8AC3E}">
        <p14:creationId xmlns:p14="http://schemas.microsoft.com/office/powerpoint/2010/main" val="203170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05200" y="3352800"/>
            <a:ext cx="5181600" cy="1005840"/>
          </a:xfrm>
        </p:spPr>
        <p:txBody>
          <a:bodyPr>
            <a:normAutofit fontScale="90000"/>
          </a:bodyPr>
          <a:lstStyle/>
          <a:p>
            <a:r>
              <a:rPr lang="en-US" dirty="0" smtClean="0"/>
              <a:t>“Progress depends as much on our collective differences as it does on our individual IQ scores”</a:t>
            </a:r>
            <a:endParaRPr lang="en-US" dirty="0"/>
          </a:p>
        </p:txBody>
      </p:sp>
      <p:pic>
        <p:nvPicPr>
          <p:cNvPr id="3074" name="Picture 2" descr="http://www.santafe.edu/media/events/scott_page_jpe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2971800" cy="3581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2400" y="381000"/>
            <a:ext cx="4572000" cy="830997"/>
          </a:xfrm>
          <a:prstGeom prst="rect">
            <a:avLst/>
          </a:prstGeom>
          <a:noFill/>
        </p:spPr>
        <p:txBody>
          <a:bodyPr wrap="square" rtlCol="0">
            <a:spAutoFit/>
          </a:bodyPr>
          <a:lstStyle/>
          <a:p>
            <a:r>
              <a:rPr lang="en-US" sz="4800" dirty="0">
                <a:solidFill>
                  <a:schemeClr val="tx2"/>
                </a:solidFill>
              </a:rPr>
              <a:t>Scott Page</a:t>
            </a:r>
          </a:p>
        </p:txBody>
      </p:sp>
    </p:spTree>
    <p:extLst>
      <p:ext uri="{BB962C8B-B14F-4D97-AF65-F5344CB8AC3E}">
        <p14:creationId xmlns:p14="http://schemas.microsoft.com/office/powerpoint/2010/main" val="772065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197"/>
            <a:ext cx="7620000" cy="1143000"/>
          </a:xfrm>
        </p:spPr>
        <p:txBody>
          <a:bodyPr/>
          <a:lstStyle/>
          <a:p>
            <a:r>
              <a:rPr lang="en-US" sz="4400" dirty="0" smtClean="0"/>
              <a:t>When all you have is hammers…</a:t>
            </a:r>
            <a:endParaRPr lang="en-US" sz="4400"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8458200" cy="5440362"/>
          </a:xfrm>
          <a:prstGeom prst="rect">
            <a:avLst/>
          </a:prstGeom>
        </p:spPr>
      </p:pic>
    </p:spTree>
    <p:extLst>
      <p:ext uri="{BB962C8B-B14F-4D97-AF65-F5344CB8AC3E}">
        <p14:creationId xmlns:p14="http://schemas.microsoft.com/office/powerpoint/2010/main" val="2042688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looks like a nail…</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17638"/>
            <a:ext cx="8458199" cy="5440362"/>
          </a:xfrm>
          <a:prstGeom prst="rect">
            <a:avLst/>
          </a:prstGeom>
        </p:spPr>
      </p:pic>
    </p:spTree>
    <p:extLst>
      <p:ext uri="{BB962C8B-B14F-4D97-AF65-F5344CB8AC3E}">
        <p14:creationId xmlns:p14="http://schemas.microsoft.com/office/powerpoint/2010/main" val="1756385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lstStyle/>
          <a:p>
            <a:r>
              <a:rPr lang="en-US" dirty="0" smtClean="0"/>
              <a:t>We can do more with an assortment of tools…</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828800"/>
            <a:ext cx="6096000" cy="4747692"/>
          </a:xfrm>
          <a:prstGeom prst="rect">
            <a:avLst/>
          </a:prstGeom>
        </p:spPr>
      </p:pic>
    </p:spTree>
    <p:extLst>
      <p:ext uri="{BB962C8B-B14F-4D97-AF65-F5344CB8AC3E}">
        <p14:creationId xmlns:p14="http://schemas.microsoft.com/office/powerpoint/2010/main" val="2251632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8114" name="Picture 2" descr="15"/>
          <p:cNvPicPr>
            <a:picLocks noChangeAspect="1" noChangeArrowheads="1"/>
          </p:cNvPicPr>
          <p:nvPr/>
        </p:nvPicPr>
        <p:blipFill>
          <a:blip r:embed="rId3" cstate="print"/>
          <a:srcRect/>
          <a:stretch>
            <a:fillRect/>
          </a:stretch>
        </p:blipFill>
        <p:spPr bwMode="auto">
          <a:xfrm>
            <a:off x="-1" y="123831"/>
            <a:ext cx="9065821" cy="5164932"/>
          </a:xfrm>
          <a:prstGeom prst="rect">
            <a:avLst/>
          </a:prstGeom>
          <a:noFill/>
        </p:spPr>
      </p:pic>
      <p:sp>
        <p:nvSpPr>
          <p:cNvPr id="858116" name="Text Box 4"/>
          <p:cNvSpPr txBox="1">
            <a:spLocks noChangeArrowheads="1"/>
          </p:cNvSpPr>
          <p:nvPr/>
        </p:nvSpPr>
        <p:spPr bwMode="auto">
          <a:xfrm>
            <a:off x="2819400" y="23062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17" name="Text Box 5"/>
          <p:cNvSpPr txBox="1">
            <a:spLocks noChangeArrowheads="1"/>
          </p:cNvSpPr>
          <p:nvPr/>
        </p:nvSpPr>
        <p:spPr bwMode="auto">
          <a:xfrm>
            <a:off x="6781800" y="3052436"/>
            <a:ext cx="2209800" cy="707886"/>
          </a:xfrm>
          <a:prstGeom prst="rect">
            <a:avLst/>
          </a:prstGeom>
          <a:noFill/>
          <a:ln w="9525">
            <a:noFill/>
            <a:miter lim="800000"/>
            <a:headEnd/>
            <a:tailEnd/>
          </a:ln>
          <a:effectLst/>
        </p:spPr>
        <p:txBody>
          <a:bodyPr lIns="45720" rIns="45720" anchor="ctr">
            <a:spAutoFit/>
          </a:bodyPr>
          <a:lstStyle/>
          <a:p>
            <a:r>
              <a:rPr lang="en-US" sz="2000" b="1"/>
              <a:t>A Positive-Sum Game</a:t>
            </a:r>
          </a:p>
        </p:txBody>
      </p:sp>
      <p:sp>
        <p:nvSpPr>
          <p:cNvPr id="858118" name="Text Box 6"/>
          <p:cNvSpPr txBox="1">
            <a:spLocks noChangeArrowheads="1"/>
          </p:cNvSpPr>
          <p:nvPr/>
        </p:nvSpPr>
        <p:spPr bwMode="auto">
          <a:xfrm>
            <a:off x="228600" y="3200400"/>
            <a:ext cx="2133600" cy="523220"/>
          </a:xfrm>
          <a:prstGeom prst="rect">
            <a:avLst/>
          </a:prstGeom>
          <a:noFill/>
          <a:ln w="9525">
            <a:noFill/>
            <a:miter lim="800000"/>
            <a:headEnd/>
            <a:tailEnd/>
          </a:ln>
          <a:effectLst/>
        </p:spPr>
        <p:txBody>
          <a:bodyPr lIns="45720" rIns="45720">
            <a:spAutoFit/>
          </a:bodyPr>
          <a:lstStyle/>
          <a:p>
            <a:pPr algn="l" eaLnBrk="1" hangingPunct="1">
              <a:spcBef>
                <a:spcPct val="0"/>
              </a:spcBef>
            </a:pPr>
            <a:r>
              <a:rPr lang="en-US" sz="1400"/>
              <a:t>An interactive networked organization</a:t>
            </a:r>
          </a:p>
        </p:txBody>
      </p:sp>
      <p:sp>
        <p:nvSpPr>
          <p:cNvPr id="858119" name="Text Box 7"/>
          <p:cNvSpPr txBox="1">
            <a:spLocks noChangeArrowheads="1"/>
          </p:cNvSpPr>
          <p:nvPr/>
        </p:nvSpPr>
        <p:spPr bwMode="auto">
          <a:xfrm>
            <a:off x="3733800" y="27062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0" name="Text Box 8"/>
          <p:cNvSpPr txBox="1">
            <a:spLocks noChangeArrowheads="1"/>
          </p:cNvSpPr>
          <p:nvPr/>
        </p:nvSpPr>
        <p:spPr bwMode="auto">
          <a:xfrm>
            <a:off x="4267200" y="17918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1" name="Text Box 9"/>
          <p:cNvSpPr txBox="1">
            <a:spLocks noChangeArrowheads="1"/>
          </p:cNvSpPr>
          <p:nvPr/>
        </p:nvSpPr>
        <p:spPr bwMode="auto">
          <a:xfrm>
            <a:off x="2362200" y="32777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2" name="Text Box 10"/>
          <p:cNvSpPr txBox="1">
            <a:spLocks noChangeArrowheads="1"/>
          </p:cNvSpPr>
          <p:nvPr/>
        </p:nvSpPr>
        <p:spPr bwMode="auto">
          <a:xfrm>
            <a:off x="3733800" y="46493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3" name="Text Box 11"/>
          <p:cNvSpPr txBox="1">
            <a:spLocks noChangeArrowheads="1"/>
          </p:cNvSpPr>
          <p:nvPr/>
        </p:nvSpPr>
        <p:spPr bwMode="auto">
          <a:xfrm>
            <a:off x="5410200" y="44207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4" name="Text Box 12"/>
          <p:cNvSpPr txBox="1">
            <a:spLocks noChangeArrowheads="1"/>
          </p:cNvSpPr>
          <p:nvPr/>
        </p:nvSpPr>
        <p:spPr bwMode="auto">
          <a:xfrm>
            <a:off x="4953000" y="37349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5" name="Text Box 13"/>
          <p:cNvSpPr txBox="1">
            <a:spLocks noChangeArrowheads="1"/>
          </p:cNvSpPr>
          <p:nvPr/>
        </p:nvSpPr>
        <p:spPr bwMode="auto">
          <a:xfrm>
            <a:off x="6096000" y="39064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6" name="Text Box 14"/>
          <p:cNvSpPr txBox="1">
            <a:spLocks noChangeArrowheads="1"/>
          </p:cNvSpPr>
          <p:nvPr/>
        </p:nvSpPr>
        <p:spPr bwMode="auto">
          <a:xfrm>
            <a:off x="6096000" y="28205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7" name="Text Box 15"/>
          <p:cNvSpPr txBox="1">
            <a:spLocks noChangeArrowheads="1"/>
          </p:cNvSpPr>
          <p:nvPr/>
        </p:nvSpPr>
        <p:spPr bwMode="auto">
          <a:xfrm>
            <a:off x="3352800" y="34492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8" name="Text Box 16"/>
          <p:cNvSpPr txBox="1">
            <a:spLocks noChangeArrowheads="1"/>
          </p:cNvSpPr>
          <p:nvPr/>
        </p:nvSpPr>
        <p:spPr bwMode="auto">
          <a:xfrm>
            <a:off x="2590800" y="39064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29" name="Text Box 17"/>
          <p:cNvSpPr txBox="1">
            <a:spLocks noChangeArrowheads="1"/>
          </p:cNvSpPr>
          <p:nvPr/>
        </p:nvSpPr>
        <p:spPr bwMode="auto">
          <a:xfrm>
            <a:off x="6248400" y="33920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0" name="Text Box 18"/>
          <p:cNvSpPr txBox="1">
            <a:spLocks noChangeArrowheads="1"/>
          </p:cNvSpPr>
          <p:nvPr/>
        </p:nvSpPr>
        <p:spPr bwMode="auto">
          <a:xfrm>
            <a:off x="4724400" y="30491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1" name="Text Box 19"/>
          <p:cNvSpPr txBox="1">
            <a:spLocks noChangeArrowheads="1"/>
          </p:cNvSpPr>
          <p:nvPr/>
        </p:nvSpPr>
        <p:spPr bwMode="auto">
          <a:xfrm>
            <a:off x="3886200" y="36206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2" name="Text Box 20"/>
          <p:cNvSpPr txBox="1">
            <a:spLocks noChangeArrowheads="1"/>
          </p:cNvSpPr>
          <p:nvPr/>
        </p:nvSpPr>
        <p:spPr bwMode="auto">
          <a:xfrm>
            <a:off x="3429000" y="31634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3" name="Text Box 21"/>
          <p:cNvSpPr txBox="1">
            <a:spLocks noChangeArrowheads="1"/>
          </p:cNvSpPr>
          <p:nvPr/>
        </p:nvSpPr>
        <p:spPr bwMode="auto">
          <a:xfrm>
            <a:off x="3886200" y="41921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4" name="Text Box 22"/>
          <p:cNvSpPr txBox="1">
            <a:spLocks noChangeArrowheads="1"/>
          </p:cNvSpPr>
          <p:nvPr/>
        </p:nvSpPr>
        <p:spPr bwMode="auto">
          <a:xfrm>
            <a:off x="5715000" y="32777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5" name="Text Box 23"/>
          <p:cNvSpPr txBox="1">
            <a:spLocks noChangeArrowheads="1"/>
          </p:cNvSpPr>
          <p:nvPr/>
        </p:nvSpPr>
        <p:spPr bwMode="auto">
          <a:xfrm>
            <a:off x="5486400" y="28777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6" name="Text Box 24"/>
          <p:cNvSpPr txBox="1">
            <a:spLocks noChangeArrowheads="1"/>
          </p:cNvSpPr>
          <p:nvPr/>
        </p:nvSpPr>
        <p:spPr bwMode="auto">
          <a:xfrm>
            <a:off x="4495800" y="22490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7" name="Text Box 25"/>
          <p:cNvSpPr txBox="1">
            <a:spLocks noChangeArrowheads="1"/>
          </p:cNvSpPr>
          <p:nvPr/>
        </p:nvSpPr>
        <p:spPr bwMode="auto">
          <a:xfrm>
            <a:off x="4038600" y="31063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8" name="Text Box 26"/>
          <p:cNvSpPr txBox="1">
            <a:spLocks noChangeArrowheads="1"/>
          </p:cNvSpPr>
          <p:nvPr/>
        </p:nvSpPr>
        <p:spPr bwMode="auto">
          <a:xfrm>
            <a:off x="4648200" y="39064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39" name="Text Box 27"/>
          <p:cNvSpPr txBox="1">
            <a:spLocks noChangeArrowheads="1"/>
          </p:cNvSpPr>
          <p:nvPr/>
        </p:nvSpPr>
        <p:spPr bwMode="auto">
          <a:xfrm>
            <a:off x="4724400" y="25919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40" name="Text Box 28"/>
          <p:cNvSpPr txBox="1">
            <a:spLocks noChangeArrowheads="1"/>
          </p:cNvSpPr>
          <p:nvPr/>
        </p:nvSpPr>
        <p:spPr bwMode="auto">
          <a:xfrm>
            <a:off x="5486400" y="207764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41" name="Text Box 29"/>
          <p:cNvSpPr txBox="1">
            <a:spLocks noChangeArrowheads="1"/>
          </p:cNvSpPr>
          <p:nvPr/>
        </p:nvSpPr>
        <p:spPr bwMode="auto">
          <a:xfrm>
            <a:off x="4572000" y="4649397"/>
            <a:ext cx="533400" cy="289310"/>
          </a:xfrm>
          <a:prstGeom prst="rect">
            <a:avLst/>
          </a:prstGeom>
          <a:noFill/>
          <a:ln w="9525">
            <a:noFill/>
            <a:miter lim="800000"/>
            <a:headEnd/>
            <a:tailEnd/>
          </a:ln>
          <a:effectLst/>
        </p:spPr>
        <p:txBody>
          <a:bodyPr lIns="45720" rIns="45720" anchor="ctr">
            <a:spAutoFit/>
          </a:bodyPr>
          <a:lstStyle/>
          <a:p>
            <a:pPr>
              <a:lnSpc>
                <a:spcPct val="80000"/>
              </a:lnSpc>
            </a:pPr>
            <a:r>
              <a:rPr lang="en-US" sz="1600"/>
              <a:t>Win</a:t>
            </a:r>
          </a:p>
        </p:txBody>
      </p:sp>
      <p:sp>
        <p:nvSpPr>
          <p:cNvPr id="858143" name="Text Box 31"/>
          <p:cNvSpPr txBox="1">
            <a:spLocks noChangeArrowheads="1"/>
          </p:cNvSpPr>
          <p:nvPr/>
        </p:nvSpPr>
        <p:spPr bwMode="auto">
          <a:xfrm>
            <a:off x="5791200" y="1371601"/>
            <a:ext cx="2514600" cy="584775"/>
          </a:xfrm>
          <a:prstGeom prst="rect">
            <a:avLst/>
          </a:prstGeom>
          <a:noFill/>
          <a:ln w="9525">
            <a:noFill/>
            <a:miter lim="800000"/>
            <a:headEnd/>
            <a:tailEnd/>
          </a:ln>
          <a:effectLst/>
        </p:spPr>
        <p:txBody>
          <a:bodyPr lIns="45720" rIns="45720">
            <a:spAutoFit/>
          </a:bodyPr>
          <a:lstStyle/>
          <a:p>
            <a:pPr algn="l" eaLnBrk="1" hangingPunct="1">
              <a:spcBef>
                <a:spcPct val="0"/>
              </a:spcBef>
            </a:pPr>
            <a:r>
              <a:rPr lang="en-US" sz="1600"/>
              <a:t>A stable, robust, high-performance system</a:t>
            </a:r>
          </a:p>
        </p:txBody>
      </p:sp>
      <p:sp>
        <p:nvSpPr>
          <p:cNvPr id="2" name="TextBox 1"/>
          <p:cNvSpPr txBox="1"/>
          <p:nvPr/>
        </p:nvSpPr>
        <p:spPr>
          <a:xfrm>
            <a:off x="457200" y="1143000"/>
            <a:ext cx="2971800" cy="1754326"/>
          </a:xfrm>
          <a:prstGeom prst="rect">
            <a:avLst/>
          </a:prstGeom>
          <a:noFill/>
        </p:spPr>
        <p:txBody>
          <a:bodyPr wrap="square" rtlCol="0">
            <a:spAutoFit/>
          </a:bodyPr>
          <a:lstStyle/>
          <a:p>
            <a:r>
              <a:rPr lang="en-US" sz="3600" b="1" dirty="0"/>
              <a:t>We are Smarter like this…</a:t>
            </a:r>
          </a:p>
        </p:txBody>
      </p:sp>
    </p:spTree>
    <p:extLst>
      <p:ext uri="{BB962C8B-B14F-4D97-AF65-F5344CB8AC3E}">
        <p14:creationId xmlns:p14="http://schemas.microsoft.com/office/powerpoint/2010/main" val="1979376742"/>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
          <p:cNvPicPr>
            <a:picLocks noChangeAspect="1" noChangeArrowheads="1"/>
          </p:cNvPicPr>
          <p:nvPr/>
        </p:nvPicPr>
        <p:blipFill rotWithShape="1">
          <a:blip r:embed="rId2" cstate="print"/>
          <a:srcRect l="45292" t="20274" r="10782" b="21787"/>
          <a:stretch/>
        </p:blipFill>
        <p:spPr bwMode="auto">
          <a:xfrm>
            <a:off x="2514600" y="1905257"/>
            <a:ext cx="4033382" cy="2992490"/>
          </a:xfrm>
          <a:prstGeom prst="ellipse">
            <a:avLst/>
          </a:prstGeom>
          <a:noFill/>
        </p:spPr>
      </p:pic>
      <p:sp>
        <p:nvSpPr>
          <p:cNvPr id="3" name="TextBox 2"/>
          <p:cNvSpPr txBox="1"/>
          <p:nvPr/>
        </p:nvSpPr>
        <p:spPr>
          <a:xfrm>
            <a:off x="381000" y="1200150"/>
            <a:ext cx="2667000" cy="1754326"/>
          </a:xfrm>
          <a:prstGeom prst="rect">
            <a:avLst/>
          </a:prstGeom>
          <a:noFill/>
        </p:spPr>
        <p:txBody>
          <a:bodyPr wrap="square" rtlCol="0">
            <a:spAutoFit/>
          </a:bodyPr>
          <a:lstStyle/>
          <a:p>
            <a:r>
              <a:rPr lang="en-US" sz="3600" b="1" dirty="0"/>
              <a:t>We are less Smart like this…</a:t>
            </a:r>
          </a:p>
        </p:txBody>
      </p:sp>
    </p:spTree>
    <p:extLst>
      <p:ext uri="{BB962C8B-B14F-4D97-AF65-F5344CB8AC3E}">
        <p14:creationId xmlns:p14="http://schemas.microsoft.com/office/powerpoint/2010/main" val="4169962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66" name="Picture 2" descr="14"/>
          <p:cNvPicPr>
            <a:picLocks noChangeAspect="1" noChangeArrowheads="1"/>
          </p:cNvPicPr>
          <p:nvPr/>
        </p:nvPicPr>
        <p:blipFill>
          <a:blip r:embed="rId3" cstate="print"/>
          <a:srcRect/>
          <a:stretch>
            <a:fillRect/>
          </a:stretch>
        </p:blipFill>
        <p:spPr bwMode="auto">
          <a:xfrm>
            <a:off x="0" y="0"/>
            <a:ext cx="9114430" cy="6858000"/>
          </a:xfrm>
          <a:prstGeom prst="rect">
            <a:avLst/>
          </a:prstGeom>
          <a:noFill/>
        </p:spPr>
      </p:pic>
      <p:sp>
        <p:nvSpPr>
          <p:cNvPr id="856070" name="Text Box 6"/>
          <p:cNvSpPr txBox="1">
            <a:spLocks noChangeArrowheads="1"/>
          </p:cNvSpPr>
          <p:nvPr/>
        </p:nvSpPr>
        <p:spPr bwMode="auto">
          <a:xfrm>
            <a:off x="6629400" y="3125361"/>
            <a:ext cx="2209800" cy="400110"/>
          </a:xfrm>
          <a:prstGeom prst="rect">
            <a:avLst/>
          </a:prstGeom>
          <a:noFill/>
          <a:ln w="9525">
            <a:noFill/>
            <a:miter lim="800000"/>
            <a:headEnd/>
            <a:tailEnd/>
          </a:ln>
          <a:effectLst/>
        </p:spPr>
        <p:txBody>
          <a:bodyPr lIns="45720" rIns="45720" anchor="ctr">
            <a:spAutoFit/>
          </a:bodyPr>
          <a:lstStyle/>
          <a:p>
            <a:r>
              <a:rPr lang="en-US" sz="2000" b="1" dirty="0"/>
              <a:t>A Zero-Sum Game</a:t>
            </a:r>
          </a:p>
        </p:txBody>
      </p:sp>
      <p:sp>
        <p:nvSpPr>
          <p:cNvPr id="856075" name="Text Box 11"/>
          <p:cNvSpPr txBox="1">
            <a:spLocks noChangeArrowheads="1"/>
          </p:cNvSpPr>
          <p:nvPr/>
        </p:nvSpPr>
        <p:spPr bwMode="auto">
          <a:xfrm>
            <a:off x="304800" y="3200400"/>
            <a:ext cx="2133600" cy="523220"/>
          </a:xfrm>
          <a:prstGeom prst="rect">
            <a:avLst/>
          </a:prstGeom>
          <a:noFill/>
          <a:ln w="9525">
            <a:noFill/>
            <a:miter lim="800000"/>
            <a:headEnd/>
            <a:tailEnd/>
          </a:ln>
          <a:effectLst/>
        </p:spPr>
        <p:txBody>
          <a:bodyPr lIns="45720" rIns="45720">
            <a:spAutoFit/>
          </a:bodyPr>
          <a:lstStyle/>
          <a:p>
            <a:pPr algn="l" eaLnBrk="1" hangingPunct="1">
              <a:spcBef>
                <a:spcPct val="0"/>
              </a:spcBef>
            </a:pPr>
            <a:r>
              <a:rPr lang="en-US" sz="1400"/>
              <a:t>A hierarchical segregated organization</a:t>
            </a:r>
          </a:p>
        </p:txBody>
      </p:sp>
      <p:sp>
        <p:nvSpPr>
          <p:cNvPr id="856077" name="Text Box 13"/>
          <p:cNvSpPr txBox="1">
            <a:spLocks noChangeArrowheads="1"/>
          </p:cNvSpPr>
          <p:nvPr/>
        </p:nvSpPr>
        <p:spPr bwMode="auto">
          <a:xfrm>
            <a:off x="5791200" y="1371601"/>
            <a:ext cx="2514600" cy="584775"/>
          </a:xfrm>
          <a:prstGeom prst="rect">
            <a:avLst/>
          </a:prstGeom>
          <a:noFill/>
          <a:ln w="9525">
            <a:noFill/>
            <a:miter lim="800000"/>
            <a:headEnd/>
            <a:tailEnd/>
          </a:ln>
          <a:effectLst/>
        </p:spPr>
        <p:txBody>
          <a:bodyPr lIns="45720" rIns="45720">
            <a:spAutoFit/>
          </a:bodyPr>
          <a:lstStyle/>
          <a:p>
            <a:pPr algn="l" eaLnBrk="1" hangingPunct="1">
              <a:spcBef>
                <a:spcPct val="0"/>
              </a:spcBef>
            </a:pPr>
            <a:r>
              <a:rPr lang="en-US" sz="1600"/>
              <a:t>A fragile, unstable, low-performance system</a:t>
            </a:r>
          </a:p>
        </p:txBody>
      </p:sp>
      <p:sp>
        <p:nvSpPr>
          <p:cNvPr id="2" name="TextBox 1"/>
          <p:cNvSpPr txBox="1"/>
          <p:nvPr/>
        </p:nvSpPr>
        <p:spPr>
          <a:xfrm>
            <a:off x="304800" y="1143000"/>
            <a:ext cx="2514600" cy="1938992"/>
          </a:xfrm>
          <a:prstGeom prst="rect">
            <a:avLst/>
          </a:prstGeom>
          <a:noFill/>
        </p:spPr>
        <p:txBody>
          <a:bodyPr wrap="square" rtlCol="0">
            <a:spAutoFit/>
          </a:bodyPr>
          <a:lstStyle/>
          <a:p>
            <a:r>
              <a:rPr lang="en-US" sz="4000" b="1" dirty="0"/>
              <a:t>And even less Smart like this…</a:t>
            </a:r>
          </a:p>
        </p:txBody>
      </p:sp>
    </p:spTree>
    <p:extLst>
      <p:ext uri="{BB962C8B-B14F-4D97-AF65-F5344CB8AC3E}">
        <p14:creationId xmlns:p14="http://schemas.microsoft.com/office/powerpoint/2010/main" val="110797102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Social Biases that create silos and limit our potential…</a:t>
            </a:r>
            <a:endParaRPr lang="en-US" dirty="0"/>
          </a:p>
        </p:txBody>
      </p:sp>
      <p:pic>
        <p:nvPicPr>
          <p:cNvPr id="6148" name="Picture 4" descr="http://t3.gstatic.com/images?q=tbn:ANd9GcQdhGe_gnEBJAou5cU7FKDvm4SJ6d0zfDAYahWkusKKc6CHj9PktRkT8N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9291" y="3449230"/>
            <a:ext cx="2466975" cy="227941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data:image/jpeg;base64,/9j/4AAQSkZJRgABAQAAAQABAAD/2wBDAAkGBwgHBgkIBwgKCgkLDRYPDQwMDRsUFRAWIB0iIiAdHx8kKDQsJCYxJx8fLT0tMTU3Ojo6Iys/RD84QzQ5Ojf/2wBDAQoKCg0MDRoPDxo3JR8lNzc3Nzc3Nzc3Nzc3Nzc3Nzc3Nzc3Nzc3Nzc3Nzc3Nzc3Nzc3Nzc3Nzc3Nzc3Nzc3Nzf/wAARCACOALcDASIAAhEBAxEB/8QAGwAAAgMBAQEAAAAAAAAAAAAABQYDBAcCAAH/xABHEAACAQIEBAMFBQYEBAMJAAABAgMEEQAFEiEGEzFBIlFhBxRxgZEjMlKh8BUzQrHB0RYkYuElNJLxQ1NjVHJzgpOissLS/8QAGAEBAQEBAQAAAAAAAAAAAAAAAQIAAwT/xAAeEQEBAAIDAQEBAQAAAAAAAAAAAQIREiExQRMiUf/aAAwDAQACEQMRAD8Ah4y4i4jouI62Chr6mKkjnCIsfJsBoQ/xL0uT+eIIeJeI4nqzPmlSUhmCsWSIgW1dLAbH18sG+I8uqZc5zN1gSSJpQwDxDSw5YBN9PX1/QoRUccesTq7Rup5nMiDlje/cX7jr5npieU2uRK3E+dHKnljrJmdY2PMcIoJsQLG1jY7Wt1Fr9QKP+KOI56b/AC2YymRJQshZUFxcggeE9x89vPBNcuilpEgnrpVWQ6NSaFcC2nTb1G3T4eZjpuEZKRnE1e0ROmQFY1Ie/W3Sxvftgxvuz0qjP+LVeSRq0tG0fMRG0DSACTuF32B+ZOOoeJeILRyVOYzKWlsEjCNcXA3Nht1wQOQrzDIK6Voh18AsQeoA+Fx3x8bLiTopniqCliqtABbqTvbr8PLFcogxZVmlTLCGmndid/1sMXZK8rTysaggqDa5G1sBsgpZBlaGrb/MnUtiNN7HYkEH+3piCOrkaknhl0ByrX5JZlB+Pf8AXljjbf8ATA3NM/ziHPoqaHNahU+y1JyYyCSxvc7WuLflgcvEPGghWT32EhrWJpwCLj/4lsHKfIJDMszmCQCwDlBdbH8Wm/nj7Fl+tgkk1GoWwKhhqJ+BS3/Y46TKJBv8S8UQe8GurwESG4eKBQQ2tAOrn8R7YaeF80zCsyKGpnrJJpGZgJHVVLWdxYgAgWAt8hfviiOGveNSsYZEI0ltm6WIvt5gH4jEwo5aJORSSBAFJH8IU9b2Atfc/rfBllLCWcy4oz0/tJabNquF4mIQCCJglpANrnfa4+eBa59xi8iovElVvEZNXuUNhZWNuv8Apt88OicMxzteR4AXJZmiI8dzcXOn4HHU/CMKIDTyuGClRZVJYfNfK+K5waJuY8aZ9lNFTw1uc1rVU+rRMlPEBbbt88OWX59X1Tp/m5mjZRdtKDQbm57W+Fj8jgZUcPx1VKqyRrLPEbh544yUHpZfD0PxtgnRUIpqzkkrKwhTTdV/E3YbW6bWsLYnLLfhgpHmNWzqfenZS1iFXa2/5bj6YrZ3nFXSZLNUx1kkcqSogbSO8qrboextixHEUqAw8AuSwUDr2ubdPnjqkkX3djMVddTAg76gD8PTBMrtig/FOccyy5jVAALcaYz1Lb9PQfTFXNeLc4iympqIc5qEmVWKDlxmxBPphpzbIlnq6SSkiXRq+2dXK23v2sT1O3TFyqyWKr/fMv2UgKFUIJHkTc3B+WOn6TXjafc6zKel4besFY8UqRqwdbXJsNrWsbnCM/G+YpI+rOJQp+4DovvfYeH0w6cYJIMkqjTxIwCMJAzlQFKkE7A3thO4UyaJctzCSip4JKySMRhZg7gnqQAxAte2DHPRk+rXs44rzbO+MJaKtr5Z6MU0j8p1QAMGQA7AHufrj2C/svyRMlieB4UE4ll8ZQhtNxYEnfoB6Y9it7GlvO6lVzeoUKC6sRp5mzWUHy2/2+Q5jq4aqkjU0zNzY+gkDX8TKBuP9J+vfCXxtxRnWXcY5hFSmH3dJhGA0bOfuI29iNvF1xVPHPE1P71aCjdoHKkmmkOo6rfj6Y52E8TVEVKHhSmNw6qw9433BY3+AFvU23xyM6irIqFmy2VEMchYmQaQRsL333PS3+2Ps2ZyT5EtXIgWU0xkt2B0Fv6Db88Z7T+0DiSqpeZJSwGOBQCyREFgzW6EkH19PLrjSN6f/wBowzyyKaN9cW72kNmIFyBsLgXOLP7RpzykNGykA+LX08IYX/lv5YQJeOuIVjC0tEzSKnNJlU6bFdRvpIubdttzj5Q8dcWTVlLFUUVIkVRKsZdonNgSATu/b1xtUNNoJUFMsj6UufuHTuPyBt/TH2mKSUsxMTRoyXBPc2vbrud8QAySSPAbOGRGMi7blb2vbsSP7d8W9D0+UzqkZVliY/fLDp5nrjmQjnVEut1MOmIaV1TgHsdtu9x54innn1E8iF5FBdiKu4Njb8G/5YDcX57m+WcRy5fkUUDAIhAeIsTqLb31AdvLAT/GHGKU6ztl9MNeygwtcg/xAa+m2OkgaNoqE+0ZoSI3YaIGO+wPUDfvt2xTrq6oSqs9JrRXVNRa4BNjcbdN+p8sJZ454wVpUkpqBFjXUxFOxvuBt4/MjDrwlmlZnfD9NXVyqs8zSFuWLAaZGXYG/wCHzxNlhfY8zNPWPG8Au13Ije6H0J09T1uPz64tvno0SgUMyqmi1n3OrX5r209N+oxmlfx1xNDX1kNNRUkkME7xK/Ka5CsVHR+u3bEf+PeMGYaMvowdN9oT0t/7/li+NGz3WZ6aeriZqR2YsykRygnbTY2K99R267Ys01WKjMpZxTKjMiqBqJ1eJt72Hp2xm8/HHGDIpmoqSxNlvANj/wBW3UY0fK5JKipM8gK6qeMna3Usb2xNmmG1pkKPpblM24br9fliKmVSoVzHcFwSvxv/AFxPBLcp1uVsbi3QWwDz9o8pyatzFKOOrkivKI3N9RLKNtrjr+WJnpMcciK1rr0Frn9eeIpamAIZGnj0KPEQ4AXfvjIpeL88cwQLlNNE7OftGmDfAMbEAfHFCs4uziESySUcJSJipkjfwt6iw3Hr0xfFm0GpirKVmieOSBiwBD7HqCP54oNXUdGFHvNMBYCNWmG4Nhf/AHwj1M84ylquNy05hLBBNtcjp9cKNXXcUsSXpqpAF/G3T643GnUjcchqYZc1tFUQyuUcMEmDWta/Tp2x7GceyCtzWo4vMWY85VSjltzCbE6k8/T+ePY6SXSa9xlVxx8V5t9km1TpLNqNzyo99jt1A+WI2nao96VVisj2Yrq3Nye576T9MW+KoBLxTnAlaNF96XTdUBI5UfU9ex+mK9TGqCqWBY3kllDroRW8I1XOw2F2HXDCLVbVD8GRRSTKrgyopCtuoiJAPyB9O2EqmzKny/IFnNHEzSBNEPNKk732+FsaVKFbhZDpKlI5QQR1Iht9P74znNaasm4droxRyjS0ZQLT6T9/boN9r4nH6FU8XsirI2SppdNAPvB3GkL5eVsG6SrFYmXSvRinYy+JOYWItJ17X6Yzc5fW/wDsdR/9Jvj5eWH7hinqoaDKlandRrOoPDuPtT3I2whqNjLPqiKhSIrgrb+Beu2+PtTVsMqqmkLhhEwZSOhsRsR6+uOqZkjZyAQTFCVFvu/Zr9cfa8I2VVGpxcxNcKb2/Rx56qEviFTLx1UlQJHZ0VSDf+JrAeXX88e96hmgiBcaEUKgCdBudvF5k4mz/X/jSokWPVHrVtYTUB4j3sbC1vrjOBU54MtFml5xmFrIv3dPwt17Y7zxOjDS5ua7MszovdhH7orNrJP2g5qKLjtfVfr5YeOCSY+Hac30tec2B/8AVkse/pjPOHmrWzfMlq4G8dH4C0ABJ5kRO9vTGicMM4yZBIoQrzCwChNtbDptb8sRnejPSVWVsdImbT+5JKVnY6eYRqLTAXv874HnP6pYuceH10aCur3prW0kfyOLfEcNVNl2bqlMzre6aIBc/bL3A32wj/s3NGQR+41pjG+nkvYetrY6bByhzFcwooHahjjIlZWj5jmxuD1v640HhuV5Zw7MxtSooJIva5B/XpjPchhnp8hpVeNo2Bk1LJEL/e9RcdsPHD9o1AnIKNTLYL6sx7efbE5+NDhp/wAwr84to2AF/nfFDPyGyCpBFjZRc268xO2PtHKqMoCsNhZFa4XfHPER/wCCVDliSWU3GwH2iY5z1V8KkcfjbbyFivx3wI4kiUcPVoVdhG1tgPXBRZAWLmRL6gNj264q5w7fsmqMMoEoRihHnj0ucq7Chm4diGhyGjAuWQdgCPPEYVDLICgFksL/ABODj5TPT5NcyB1EPMvoXSDa+5632wFQhZZmcAhkFgFuRucGH10tEfZ8mji6a3/ksb/EJ6Y9iXgE24llvaxiawKaegS+PYrL0BvFPDNXmHEtdMj0HKep13m1AoOWgtsp3uuOJeE2kmqXimoU58hkb71+pJvt5nDTmuk5vWFmsRsp1Hc7dvkPpipOGEclo3YBfBdybED0JN8cOVhBa9qmPLVojGGcM7JIJNrcoWudPQEH6i/fAmgy+asp5KYxqC1nLsjBVsfIi/c9BbY4aanLg8lNVqsfOSYroYC2kKLDpe+w+eL04lkiS2pCBqI5jAC4vf8AlgmVjFqDLICHKNGGWFY/3bAg8sJ5fyviQZBKeRKk0IMDaiSrC41X6WwZiilSoMj1FV93S0ZkJXb5+mPrUD1Acc9ytvD4iSb9Qb/DG5VOnUdSpmYtEoV1S4KncgAG/wAwPqevXHc9Yxy+cKrXaNhuNhe48/j/AExHLT8upVyyINfXTvbbpi1UwLJTPG0jSqUJufn6bYikuVGVTZrnn7WSWJULhuWytdQGLWvax6geXwxK+SVQhWEVEKkG5fUewt5YIRUcNPEIWqJNSEjw3Ujb+eJGXluQJpPuW+8Wt643OzxtQKq8trXjnjV4NLC93J26enx6YjyhmoIkonXVKpOohfCQSxFr2JPp88T5kCaKNOfU3jYE6ZmUv2ILA37/AK2xYhiMaxvLLzG0AFiSb/HzwXK6Mk2AvlFQXqn0I4kBNwDYeIE9vIY4NLMjACEACJkOlTvdbDt5kfTDcs66XNjpIuq2O3r0+OIm5fOJUoCbd/Pbz/VsMzrXCM8zfIHzGWkMc4Q07HYwu2q7L3A7d8N2WpLLUPG0oDGAWYCwFif7fkMTVFMnNN44mWRvEwYt3xPTkx1MgqIzILgCyG58X+/rirlsToVy4SCdI2lJ0qACOhNwdyNh9e+JsxpnqaGajDFJGTSHK7Df037YjpBpk8a7obIt9x2/kTi4kbO0hAjKm5soN9/yxEJcHCVYiFRVI12uPEw/pis/DVWaxackNZQ/MIbRa/TphzAKFWba5sAFJIOOzGoPhaM7m5DdPr0x0/SjjEFTTO+US0gYazAYeYVFr2tfztjOxTZhJI4Wjn3Oi5jYWu3wxpkkEhUsZYDGe4F/zxHNTOyJaVCWBANrXHl2xsc7ixZ4MyOrouKXrKqnUFqd49aPqtutvrb8sew2ZZA0dQGkFmCkFbDbp3+WPYuZWsRuJMxo6biepjnzqjpmE4Z45HZSq2XwnxbE3Jv0senfENPnWUQhbcS0AsrXPPY3JWw2v2Nzv57YWOPsspZ+OsznqZqUcydRoariQquiMAkMwP4vp6jAc5LlppJGjaldw4UEVcbblXPZj+HBxO2rtBKkTSz5gDTxRszEsykKBcte/S3fr62wKbPsmDFjxLSm6k6RKfLbv+QtfvfBCvKy5BVorNqaglUtpt1j2OM6yrh6hmpGj93gmmjKaiJVJv4r339BjSQbOR4iybwsvEFNsbgGUj6i/wCXTElNneVNJyoM9oneQaUVZ3BLH57m9vUbW3thSXJMoWpem5NEZ+XtE08esNpB6ar+fbEqZPRUVXl7JTwRTc5WUhlB+/54eMZoEBWCLTI+ohzrZbsSSfLr19b47SqExlNw/Lj0sVI267HuDv8Aq+8cQvG4BYgtqOgatr9P1f8ArirQ0qUcFQ6PI/NLOWbcFjsep6bf163xxrKtZmFFQO8OYZvDBKW5ixzTMpCHoLXsR1/ttikmf5THGFTO6W4Vhc1Tde3f4efywH4loKet4rU1aRyp7vFGBIw2N2v39Rig/DVNoB9yjV230kjpi5hNNscnz3LZEJbO6O7AABZX2t/8369cXqTXWwRz0lYs0TuX1ISVYgm4G/Ta3l6YUJ+HqSHmOaeIRqlwxAsTcD+p+mG3gxI48hpokstmlZQNxbmt8h06YnOSTppd0PkzmghaSKXO4llTUjguwN+m+/XbHw5/ltmtnkIugQeNtulz174DyZNT1NbW/YQSTGeRjfTe5k/3x9k4bpoY2lmpqdI0Qs7NpstgfX4YuYwchZ8/yxEMkecU7HXezO3mLd/L/tg9lcdRTRSxe8EsbOHYsLavItc9R+Zxn9XleXNQl6eOnYPqCyIQQbW7jGhU0v8Aw8SAFmEUakar9D/Y+Vv6GU0ZR9XkijjeJeY1tLknp232wMzfiCnyqqierEkcUpYCUJcMewNtwd/10wSoX008YcF2Fha436/r5YAcWQwzimjnQOEkk2Fib7X9fPEYzdN6XRxllN/FUSxodyOVIA+3opOOm41yYTRRJVOGd1SNeQwJJIAP3PXAE5XSuWYUoIlJJPIa1tWrrbfoMCM5pIaesy5ooUV4amPTcWsQRbr8O+OnCDbS82zSLKsrlrswjKUqFdRRiSgJtewF+uFw+0/h0kEVsqC3iXkub/8A2YPcWLHJkNSkvjUlRY7/AMYxjddFSQcWRVFTU0kVOiqrwMxJA0W3Frd79e+NMZYzX+EuNMn4izU0eWyM83KaRlZWFlFh3UDvj2A3s2NBJnDVGXPTyxaJFJiW1j4Nr7fH549i5jGrOfai9IvtBzfnwzu2tNRScID9mvS6G2KeRT5dHltQ8azxN7xEH5hEgPgmtawW3xOGTj3LKWo47rXnj186qVG8ZFhojAtb4nAajy+kFDOPdl0NNEbLK/XRLv8AnjNJWl1Ug/Y06Nob/KvvsT9w273v/bCYKily3KayqllmMYkiBEUXi3L+bDDdWJG2WSKhXV7uyqCw66D0t+t8KFqSsy2ogeOMJzYiw1Fr/vO1/MHBi1gbHLQHiKszDnVR0UKVDLyVvoMUfQ6/veIYN0tRS5kMmqoZZljLEgSRjVtKR11HEtPkWXOJXJJZ6NEfSAPAETY/QY+RpTZXPltPAg5YcaGuRpOsna31wg6xfdZIn0nrfbfv177/AMscvrMJDvrLDdQNgb/y6nHNLMqhyXkYlmYPq33Zj+GxsCB3uOt+uJ+YslMzuTuBc9ATsOw/V8caqE/MWi/xXTLK7ox5G1gwKlz31deu2O3pxBEA8jvc7G1u3xxFm7LLxZH9mjWENpC7X2dvI22/virM1b7mkjVNnDAfcA7Y6SIq3WLClPUO2oKIRa6f+onr8cFuDWAyRWjLWLSDWw0j9438Nz03wuO5V5lnYyLyuj3APiTyscNHCzIuQxFQkdmluVJsPtG8z/X+gxGc6OPoBEie9V762vqe4CdDzF9fXAbPM5oo3qMslilLNTMDIFFhdCbgX6/2wVM+qStVUjjOprstyf3g9cLtXHDNxQlPNCkvNpHd5DcNcRufPp4R+eLC1lcVO3DVFpkfl6prExC/3he/iw7UkpagYCPlAAKQCL7Hrf1t+Z+SrDDT0WXJDHGhTXIQGLeHZeliNt8M9FoGX6XGkBAzcu67338vLywZGD9AeWsekARkalLKPFuT269b/G+AvEy8ytKISqh2YAC5vb4+QwayqqjeKBULCMAG9+vbc/I/o4CcV1CRVi8vyYgNf4el8Tj6b4rGveJyoj1BXKjceKx+Pp+WBudBKp6UlpFAmia4F7WYbdf15YjliYSzr7w4WNiV2Hd7DtvscV8yqIoIYFZlkuym7E3638wOox10D7xLVg5Ky6l16lDEHUAL38hb54w3iyX3jNjMosHjW1vIXH9Ma9xdVNRcN5g6kNJCqsNRuDv6G38vgcZbA0GccSUC1sULJPGnNCsVsdJNhY7YITh7BzL+1pwf3QRyPVjov+Vvrj2GH2c5XQ5ZxHKuX80RSQs3LZtQvt3O/wCfnj2LavcSU9M3EtZJLTmUh9RKuobZUPcfDvjuiynLJaQVOiSBGO4IUgW9QLdzijxZxJR0nFFfRyRTs4k0lgRpHgU363tZh263x1lHFNHLCkkUVRZVZmDKLruBuQ56/wDe2OO1/F+op295EcZZlDALZlBItYg7W7j+mJUyvxyqtNDsB4COm2x2/XXAhs+gXMgoo5JZyRKFEqagCQLWv13x3Hn1XUThY4V0srMrMv8ADe7bg/C2Dbaq/FSOJCCKbWWA8eq1gehsB1+eOxSvDIrCmiLBuqmwB7WJPXA6qzWcKRFBTwty9bKz3J6Wtcm5O+2OKRc6nJMUsAKziAgPdQ7gMO3SxF/W2xGNujiIQPBFCpnKIFdrmQE9T38/jiKCtDxT6TqiQDxXNuoHnte/niCKqkhjValtTc1lYA73ub9MFaaBIKeSBAVZl1a9trm22+5tjNpzUZe6JrVtblTfWnS1z19Pj5Yp+6zSyao4oHjvcC1t/n8cWqWrCRKkVNMWLyIGdxfwqpvvfY6h+eKktQVMaygODurmUE6Qbb+EW+PwxuwIjKqdlBMcIt95xexHfr8sRxTQwVEaQugi2ZgjbKCd7d/l645gq4Cf+XcarXOoAW3tv6b/AJ451oLPTU3Ll1XZmcCxsDf47/3warLy0VBNKUaFNx5EbeZ33/XTHx8ro9LssERYKQGuLjy3vivT5nFqLe7z61B/8RTdtRA3+WxxYlzZChZqOoLGNXF3TuAbddrah9D1wdt0q1WW0nIIiVUbw3YAN+v18q6IkUZVwzFrsSOtySTsO2/a+CD5kkgce6zAxsLPqXodW43/ANJ2t3HXFRXWfnqA0Tb+JiCGHW9x2xXYolljIkMIjQkhb3N97+Y/vjmSFHr6xpC5ViNriw6jbEtEjRUqA3bTZB126AflgVmVaKXMatRGC4ksBqUXvbfc+R64Z6yw9BFCzy20gN1LE9f1+f06WnSSBpNVxcjwgmx7E236n8/hge2ZqYUjan1X+0HjSxBG4O/XY28/Lvi21cQkoiQhmfQhaRCPO9rX7/HFdh1TOkvNSF4nkQaHjXw9he23pfv264gaJ3pneRzpZSVZ2Ph7+gt13xVyiqYpURsiiR2B5iSKVNwbeQvs35YIyVkaaYpUhlYqetSrjUDpBtbp4fj/AE0K1wbQxwZy88aL4oiFKuSANtt/Xvj2OOEa5m4h93mMJY0zuhilDiwKg7W23P8AffHsU19Zz7Q87qqTjrNYYaenZVkTd1Nz9mux39cD6TjHNEkhX3Gh0htJ8DWI6efw+mL/AB5NSr7Qs0VqNXnEq+N5SFP2S9RgEGgOXw1cdPoVqnk25jNvpDX+O+Od9dZOj3nkUaUFXWQ6OZTRPIA8QYOVHT4bep+GFKh4mzyRV5NNQLtf7j3Yf9Xw9MMWZyFsmzRdyXhkA2PcHY/XzPXthDauqaaCnajciQgqRYHbb09ME0dX6an4gz96YPHRUUahRqHMkbWegv4vyBx9pOJs8MtNFPT5ayyPb91ITbVbYhify+uFX9p51HTsWUCIddSAdDf49cFuG5TUvSTVFml95S+1v4hh0OqdaOGSabmzsFYubrEw2INrDzHToe2DNPPzWqInK2AZTcHc79/hisk5aFXMpCsWYjVcEk7ny7eeO4pUcTtqLELYXH3txc/1+eNUVQzrNM5gzf3DLY8vWHQvimjcsS3UbMBYWGB6ZtxMoWVTlVrjbly9fP7+LdaxPEMRspYmMX3J2NsW6fkyQC1OwTb+Jhf6/PFSBQbNuJo1ZSMoARbgiKU//vg9kNbV12WQzZgsImLMriMELs5Atc36Ad+uKGYLHFG5SLcC5Yk2tcC3X1GOsgkYZfF4CfHKS2rp427Y2gpNmnEjVdS1Kct5SyvoEkUlwoYgXsw7DH05rxWVBJykBje3Kl3+Pjx8jmkjnrA6B9Jc7g7+MeXxxZWovybQRXZGN/Fcfe/1fq+HQAOIONOIsmMCVEWWSmYNo0wyHcW839RhvmLOgkJ0SyU6sdCXBa38r4z7jgyTDK3WjjkJeUeFXOnePfrtjQJGtTqTcKsIUqR94C/63wUpaGQbKS7XYWNtwPOw/ngVxRW19LUsuXNBznlOvnhjceexB6/LFyjKx1cdtJ38Xwt5frp2wL4qrhTVtpE1LJMbMEB6i1ybX07edvhvjT1g9804kHNjCZYVt4yYpN9wL31/DFerzziGNAslPlnLkZQQiSXAJ6i7dt9sGGpKxzK8ctGisTfVA5OnUCN+Zby/2wLzLnAQxVJRpdrmNSF6m1gSe1u+K0rUN+bSPQ5HWyUyiaaIeHXcqx7X3PmB1Pb4YSH4i4kKII4KCNZAS3hc7hivW/p/LDfxZUGm4fzB4wpZEdgDuNvmf13GMoTPs3khVo6aKRWJOrlnzPrgmmmmmezLNc2q+JTDmNPSInuzuHh16r3XzY7G57dsewJ9j2Y1VbxlJ76iRslG+lVUgkFl36+mPYRZ2XfaTNLF7RM55LEMJEIsN/3S4EwVNT+yVjjaT/nC8ht1XQoxrPEPsvqc54oq88p84jg94swiemLafAE66hgQvsTqxGqft+G2rUP8oev/AF+mIuP1Uy60XaypVqCUmMCMhrnqLWG1rf1+mEeRpGjABa/U9cbQfZJWMkijPItUg8RNMbWPXbVioPYxWCIxjPaexGm/uZv/APngxli8spWRRw1JkISKQsdj4etxf+WDXDuqGaPnRnXzV0B0O5v59sabD7KMwRQpzulYLc/8mwJJFr/fx9j9k1aJY+bndOyK1yqUpUkfHWf5YbuomoErU86KIo5TSrWC3/F32OJqWbQvhYFmBuBbcfC2D8Xs1qYnt+1YioXSB7uen/ViYez2rVABmkQ9eQf/AOsGqbosmomPEEDiUiNZF1DmgXtI19tVzhczmnzRcmSHLqirmd6ppmkEpUhSuy3v0FsaEvs4rlq4plziJlW2z05uSCSTcN5nyxOOAKwU/KbMqc+K9/dyO1vxYuJuiBlMWZxZ1mMlZ7wlO9IBHrl8IYNET322DYZ8nmP7PTW11DSH8R++w63Pr5YOzcBV0hlJzWHTImm3INx4lb8X+k/XFjLuB5aSl5Etcshs12VSosWJ2FzY7/ljUdE5JphLWtzVAOq15lB/eA9L7Y971KpQAsSVJHj6je5H5/TDKfZ5Vcyd0zOFVlJ25BNgWBt97HacAVoaJhmcF0Qr+4O/3v8AV/qwt0zPi2atMFCaOqWLRJKWDViR6tozbdhfD1LKqxqbgusdwNO17/8AbEOc+yWqzWGBGzqKMw6jf3Ym+rT/AKv9P54PScEVjyK0mYxEKiqVWIi9vngsboBgkJ0adLgAAoQBe462I9PlgVn1S61rSROygra+q17X29cOtPwPJDYJVxgjoQnTb/fFDMvZxVVaqY81hjckk3pyy29Bqvf54xmiDU50sUkyNLUBgCpAViBYjy+WOnr5ZYYpFkmKAC4a4NvUYcZfZXXs0xXOqcc1enurGxuDf73pivU+ybMJBGDnlMCq2uKM+ZP4/XDuq/lS4jqr5BmCszGTkOQydb/r6YymphmlipWMTltBUk/xNrc/1GN3r/ZrNWU1TB+1tAlVgPsbgXv674XU9idUjwv+34SYj4QaM9mJ/H5nGRdA/sLieLjNjJGyk0UttQtfxR49jQOD+BanhvOjm9VmcVSggeLlR05T7xU3uWP4cexo19f/2Q=="/>
          <p:cNvSpPr>
            <a:spLocks noChangeAspect="1" noChangeArrowheads="1"/>
          </p:cNvSpPr>
          <p:nvPr/>
        </p:nvSpPr>
        <p:spPr bwMode="auto">
          <a:xfrm>
            <a:off x="63500" y="1106090"/>
            <a:ext cx="1409700" cy="821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BDAAkGBwgHBgkIBwgKCgkLDRYPDQwMDRsUFRAWIB0iIiAdHx8kKDQsJCYxJx8fLT0tMTU3Ojo6Iys/RD84QzQ5Ojf/2wBDAQoKCg0MDRoPDxo3JR8lNzc3Nzc3Nzc3Nzc3Nzc3Nzc3Nzc3Nzc3Nzc3Nzc3Nzc3Nzc3Nzc3Nzc3Nzc3Nzc3Nzf/wAARCACOALcDASIAAhEBAxEB/8QAGwAAAgMBAQEAAAAAAAAAAAAABQYDBAcCAAH/xABHEAACAQIEBAMFBQYEBAMJAAABAgMEEQAFEiEGEzFBIlFhBxRxgZEjMlKh8BUzQrHB0RYkYuElNJLxQ1NjVHJzgpOissLS/8QAGAEBAQEBAQAAAAAAAAAAAAAAAQIAAwT/xAAeEQEBAAIDAQEBAQAAAAAAAAAAAQIREiExQRMiUf/aAAwDAQACEQMRAD8Ah4y4i4jouI62Chr6mKkjnCIsfJsBoQ/xL0uT+eIIeJeI4nqzPmlSUhmCsWSIgW1dLAbH18sG+I8uqZc5zN1gSSJpQwDxDSw5YBN9PX1/QoRUccesTq7Rup5nMiDlje/cX7jr5npieU2uRK3E+dHKnljrJmdY2PMcIoJsQLG1jY7Wt1Fr9QKP+KOI56b/AC2YymRJQshZUFxcggeE9x89vPBNcuilpEgnrpVWQ6NSaFcC2nTb1G3T4eZjpuEZKRnE1e0ROmQFY1Ie/W3Sxvftgxvuz0qjP+LVeSRq0tG0fMRG0DSACTuF32B+ZOOoeJeILRyVOYzKWlsEjCNcXA3Nht1wQOQrzDIK6Voh18AsQeoA+Fx3x8bLiTopniqCliqtABbqTvbr8PLFcogxZVmlTLCGmndid/1sMXZK8rTysaggqDa5G1sBsgpZBlaGrb/MnUtiNN7HYkEH+3piCOrkaknhl0ByrX5JZlB+Pf8AXljjbf8ATA3NM/ziHPoqaHNahU+y1JyYyCSxvc7WuLflgcvEPGghWT32EhrWJpwCLj/4lsHKfIJDMszmCQCwDlBdbH8Wm/nj7Fl+tgkk1GoWwKhhqJ+BS3/Y46TKJBv8S8UQe8GurwESG4eKBQQ2tAOrn8R7YaeF80zCsyKGpnrJJpGZgJHVVLWdxYgAgWAt8hfviiOGveNSsYZEI0ltm6WIvt5gH4jEwo5aJORSSBAFJH8IU9b2Atfc/rfBllLCWcy4oz0/tJabNquF4mIQCCJglpANrnfa4+eBa59xi8iovElVvEZNXuUNhZWNuv8Apt88OicMxzteR4AXJZmiI8dzcXOn4HHU/CMKIDTyuGClRZVJYfNfK+K5waJuY8aZ9lNFTw1uc1rVU+rRMlPEBbbt88OWX59X1Tp/m5mjZRdtKDQbm57W+Fj8jgZUcPx1VKqyRrLPEbh544yUHpZfD0PxtgnRUIpqzkkrKwhTTdV/E3YbW6bWsLYnLLfhgpHmNWzqfenZS1iFXa2/5bj6YrZ3nFXSZLNUx1kkcqSogbSO8qrboextixHEUqAw8AuSwUDr2ubdPnjqkkX3djMVddTAg76gD8PTBMrtig/FOccyy5jVAALcaYz1Lb9PQfTFXNeLc4iympqIc5qEmVWKDlxmxBPphpzbIlnq6SSkiXRq+2dXK23v2sT1O3TFyqyWKr/fMv2UgKFUIJHkTc3B+WOn6TXjafc6zKel4besFY8UqRqwdbXJsNrWsbnCM/G+YpI+rOJQp+4DovvfYeH0w6cYJIMkqjTxIwCMJAzlQFKkE7A3thO4UyaJctzCSip4JKySMRhZg7gnqQAxAte2DHPRk+rXs44rzbO+MJaKtr5Z6MU0j8p1QAMGQA7AHufrj2C/svyRMlieB4UE4ll8ZQhtNxYEnfoB6Y9it7GlvO6lVzeoUKC6sRp5mzWUHy2/2+Q5jq4aqkjU0zNzY+gkDX8TKBuP9J+vfCXxtxRnWXcY5hFSmH3dJhGA0bOfuI29iNvF1xVPHPE1P71aCjdoHKkmmkOo6rfj6Y52E8TVEVKHhSmNw6qw9433BY3+AFvU23xyM6irIqFmy2VEMchYmQaQRsL333PS3+2Ps2ZyT5EtXIgWU0xkt2B0Fv6Db88Z7T+0DiSqpeZJSwGOBQCyREFgzW6EkH19PLrjSN6f/wBowzyyKaN9cW72kNmIFyBsLgXOLP7RpzykNGykA+LX08IYX/lv5YQJeOuIVjC0tEzSKnNJlU6bFdRvpIubdttzj5Q8dcWTVlLFUUVIkVRKsZdonNgSATu/b1xtUNNoJUFMsj6UufuHTuPyBt/TH2mKSUsxMTRoyXBPc2vbrud8QAySSPAbOGRGMi7blb2vbsSP7d8W9D0+UzqkZVliY/fLDp5nrjmQjnVEut1MOmIaV1TgHsdtu9x54innn1E8iF5FBdiKu4Njb8G/5YDcX57m+WcRy5fkUUDAIhAeIsTqLb31AdvLAT/GHGKU6ztl9MNeygwtcg/xAa+m2OkgaNoqE+0ZoSI3YaIGO+wPUDfvt2xTrq6oSqs9JrRXVNRa4BNjcbdN+p8sJZ454wVpUkpqBFjXUxFOxvuBt4/MjDrwlmlZnfD9NXVyqs8zSFuWLAaZGXYG/wCHzxNlhfY8zNPWPG8Au13Ije6H0J09T1uPz64tvno0SgUMyqmi1n3OrX5r209N+oxmlfx1xNDX1kNNRUkkME7xK/Ka5CsVHR+u3bEf+PeMGYaMvowdN9oT0t/7/li+NGz3WZ6aeriZqR2YsykRygnbTY2K99R267Ys01WKjMpZxTKjMiqBqJ1eJt72Hp2xm8/HHGDIpmoqSxNlvANj/wBW3UY0fK5JKipM8gK6qeMna3Usb2xNmmG1pkKPpblM24br9fliKmVSoVzHcFwSvxv/AFxPBLcp1uVsbi3QWwDz9o8pyatzFKOOrkivKI3N9RLKNtrjr+WJnpMcciK1rr0Frn9eeIpamAIZGnj0KPEQ4AXfvjIpeL88cwQLlNNE7OftGmDfAMbEAfHFCs4uziESySUcJSJipkjfwt6iw3Hr0xfFm0GpirKVmieOSBiwBD7HqCP54oNXUdGFHvNMBYCNWmG4Nhf/AHwj1M84ylquNy05hLBBNtcjp9cKNXXcUsSXpqpAF/G3T643GnUjcchqYZc1tFUQyuUcMEmDWta/Tp2x7GceyCtzWo4vMWY85VSjltzCbE6k8/T+ePY6SXSa9xlVxx8V5t9km1TpLNqNzyo99jt1A+WI2nao96VVisj2Yrq3Nye576T9MW+KoBLxTnAlaNF96XTdUBI5UfU9ex+mK9TGqCqWBY3kllDroRW8I1XOw2F2HXDCLVbVD8GRRSTKrgyopCtuoiJAPyB9O2EqmzKny/IFnNHEzSBNEPNKk732+FsaVKFbhZDpKlI5QQR1Iht9P74znNaasm4droxRyjS0ZQLT6T9/boN9r4nH6FU8XsirI2SppdNAPvB3GkL5eVsG6SrFYmXSvRinYy+JOYWItJ17X6Yzc5fW/wDsdR/9Jvj5eWH7hinqoaDKlandRrOoPDuPtT3I2whqNjLPqiKhSIrgrb+Beu2+PtTVsMqqmkLhhEwZSOhsRsR6+uOqZkjZyAQTFCVFvu/Zr9cfa8I2VVGpxcxNcKb2/Rx56qEviFTLx1UlQJHZ0VSDf+JrAeXX88e96hmgiBcaEUKgCdBudvF5k4mz/X/jSokWPVHrVtYTUB4j3sbC1vrjOBU54MtFml5xmFrIv3dPwt17Y7zxOjDS5ua7MszovdhH7orNrJP2g5qKLjtfVfr5YeOCSY+Hac30tec2B/8AVkse/pjPOHmrWzfMlq4G8dH4C0ABJ5kRO9vTGicMM4yZBIoQrzCwChNtbDptb8sRnejPSVWVsdImbT+5JKVnY6eYRqLTAXv874HnP6pYuceH10aCur3prW0kfyOLfEcNVNl2bqlMzre6aIBc/bL3A32wj/s3NGQR+41pjG+nkvYetrY6bByhzFcwooHahjjIlZWj5jmxuD1v640HhuV5Zw7MxtSooJIva5B/XpjPchhnp8hpVeNo2Bk1LJEL/e9RcdsPHD9o1AnIKNTLYL6sx7efbE5+NDhp/wAwr84to2AF/nfFDPyGyCpBFjZRc268xO2PtHKqMoCsNhZFa4XfHPER/wCCVDliSWU3GwH2iY5z1V8KkcfjbbyFivx3wI4kiUcPVoVdhG1tgPXBRZAWLmRL6gNj264q5w7fsmqMMoEoRihHnj0ucq7Chm4diGhyGjAuWQdgCPPEYVDLICgFksL/ABODj5TPT5NcyB1EPMvoXSDa+5632wFQhZZmcAhkFgFuRucGH10tEfZ8mji6a3/ksb/EJ6Y9iXgE24llvaxiawKaegS+PYrL0BvFPDNXmHEtdMj0HKep13m1AoOWgtsp3uuOJeE2kmqXimoU58hkb71+pJvt5nDTmuk5vWFmsRsp1Hc7dvkPpipOGEclo3YBfBdybED0JN8cOVhBa9qmPLVojGGcM7JIJNrcoWudPQEH6i/fAmgy+asp5KYxqC1nLsjBVsfIi/c9BbY4aanLg8lNVqsfOSYroYC2kKLDpe+w+eL04lkiS2pCBqI5jAC4vf8AlgmVjFqDLICHKNGGWFY/3bAg8sJ5fyviQZBKeRKk0IMDaiSrC41X6WwZiilSoMj1FV93S0ZkJXb5+mPrUD1Acc9ytvD4iSb9Qb/DG5VOnUdSpmYtEoV1S4KncgAG/wAwPqevXHc9Yxy+cKrXaNhuNhe48/j/AExHLT8upVyyINfXTvbbpi1UwLJTPG0jSqUJufn6bYikuVGVTZrnn7WSWJULhuWytdQGLWvax6geXwxK+SVQhWEVEKkG5fUewt5YIRUcNPEIWqJNSEjw3Ujb+eJGXluQJpPuW+8Wt643OzxtQKq8trXjnjV4NLC93J26enx6YjyhmoIkonXVKpOohfCQSxFr2JPp88T5kCaKNOfU3jYE6ZmUv2ILA37/AK2xYhiMaxvLLzG0AFiSb/HzwXK6Mk2AvlFQXqn0I4kBNwDYeIE9vIY4NLMjACEACJkOlTvdbDt5kfTDcs66XNjpIuq2O3r0+OIm5fOJUoCbd/Pbz/VsMzrXCM8zfIHzGWkMc4Q07HYwu2q7L3A7d8N2WpLLUPG0oDGAWYCwFif7fkMTVFMnNN44mWRvEwYt3xPTkx1MgqIzILgCyG58X+/rirlsToVy4SCdI2lJ0qACOhNwdyNh9e+JsxpnqaGajDFJGTSHK7Df037YjpBpk8a7obIt9x2/kTi4kbO0hAjKm5soN9/yxEJcHCVYiFRVI12uPEw/pis/DVWaxackNZQ/MIbRa/TphzAKFWba5sAFJIOOzGoPhaM7m5DdPr0x0/SjjEFTTO+US0gYazAYeYVFr2tfztjOxTZhJI4Wjn3Oi5jYWu3wxpkkEhUsZYDGe4F/zxHNTOyJaVCWBANrXHl2xsc7ixZ4MyOrouKXrKqnUFqd49aPqtutvrb8sew2ZZA0dQGkFmCkFbDbp3+WPYuZWsRuJMxo6biepjnzqjpmE4Z45HZSq2XwnxbE3Jv0senfENPnWUQhbcS0AsrXPPY3JWw2v2Nzv57YWOPsspZ+OsznqZqUcydRoariQquiMAkMwP4vp6jAc5LlppJGjaldw4UEVcbblXPZj+HBxO2rtBKkTSz5gDTxRszEsykKBcte/S3fr62wKbPsmDFjxLSm6k6RKfLbv+QtfvfBCvKy5BVorNqaglUtpt1j2OM6yrh6hmpGj93gmmjKaiJVJv4r339BjSQbOR4iybwsvEFNsbgGUj6i/wCXTElNneVNJyoM9oneQaUVZ3BLH57m9vUbW3thSXJMoWpem5NEZ+XtE08esNpB6ar+fbEqZPRUVXl7JTwRTc5WUhlB+/54eMZoEBWCLTI+ohzrZbsSSfLr19b47SqExlNw/Lj0sVI267HuDv8Aq+8cQvG4BYgtqOgatr9P1f8ArirQ0qUcFQ6PI/NLOWbcFjsep6bf163xxrKtZmFFQO8OYZvDBKW5ixzTMpCHoLXsR1/ttikmf5THGFTO6W4Vhc1Tde3f4efywH4loKet4rU1aRyp7vFGBIw2N2v39Rig/DVNoB9yjV230kjpi5hNNscnz3LZEJbO6O7AABZX2t/8369cXqTXWwRz0lYs0TuX1ISVYgm4G/Ta3l6YUJ+HqSHmOaeIRqlwxAsTcD+p+mG3gxI48hpokstmlZQNxbmt8h06YnOSTppd0PkzmghaSKXO4llTUjguwN+m+/XbHw5/ltmtnkIugQeNtulz174DyZNT1NbW/YQSTGeRjfTe5k/3x9k4bpoY2lmpqdI0Qs7NpstgfX4YuYwchZ8/yxEMkecU7HXezO3mLd/L/tg9lcdRTRSxe8EsbOHYsLavItc9R+Zxn9XleXNQl6eOnYPqCyIQQbW7jGhU0v8Aw8SAFmEUakar9D/Y+Vv6GU0ZR9XkijjeJeY1tLknp232wMzfiCnyqqierEkcUpYCUJcMewNtwd/10wSoX008YcF2Fha436/r5YAcWQwzimjnQOEkk2Fib7X9fPEYzdN6XRxllN/FUSxodyOVIA+3opOOm41yYTRRJVOGd1SNeQwJJIAP3PXAE5XSuWYUoIlJJPIa1tWrrbfoMCM5pIaesy5ooUV4amPTcWsQRbr8O+OnCDbS82zSLKsrlrswjKUqFdRRiSgJtewF+uFw+0/h0kEVsqC3iXkub/8A2YPcWLHJkNSkvjUlRY7/AMYxjddFSQcWRVFTU0kVOiqrwMxJA0W3Frd79e+NMZYzX+EuNMn4izU0eWyM83KaRlZWFlFh3UDvj2A3s2NBJnDVGXPTyxaJFJiW1j4Nr7fH549i5jGrOfai9IvtBzfnwzu2tNRScID9mvS6G2KeRT5dHltQ8azxN7xEH5hEgPgmtawW3xOGTj3LKWo47rXnj186qVG8ZFhojAtb4nAajy+kFDOPdl0NNEbLK/XRLv8AnjNJWl1Ug/Y06Nob/KvvsT9w273v/bCYKily3KayqllmMYkiBEUXi3L+bDDdWJG2WSKhXV7uyqCw66D0t+t8KFqSsy2ogeOMJzYiw1Fr/vO1/MHBi1gbHLQHiKszDnVR0UKVDLyVvoMUfQ6/veIYN0tRS5kMmqoZZljLEgSRjVtKR11HEtPkWXOJXJJZ6NEfSAPAETY/QY+RpTZXPltPAg5YcaGuRpOsna31wg6xfdZIn0nrfbfv177/AMscvrMJDvrLDdQNgb/y6nHNLMqhyXkYlmYPq33Zj+GxsCB3uOt+uJ+YslMzuTuBc9ATsOw/V8caqE/MWi/xXTLK7ox5G1gwKlz31deu2O3pxBEA8jvc7G1u3xxFm7LLxZH9mjWENpC7X2dvI22/virM1b7mkjVNnDAfcA7Y6SIq3WLClPUO2oKIRa6f+onr8cFuDWAyRWjLWLSDWw0j9438Nz03wuO5V5lnYyLyuj3APiTyscNHCzIuQxFQkdmluVJsPtG8z/X+gxGc6OPoBEie9V762vqe4CdDzF9fXAbPM5oo3qMslilLNTMDIFFhdCbgX6/2wVM+qStVUjjOprstyf3g9cLtXHDNxQlPNCkvNpHd5DcNcRufPp4R+eLC1lcVO3DVFpkfl6prExC/3he/iw7UkpagYCPlAAKQCL7Hrf1t+Z+SrDDT0WXJDHGhTXIQGLeHZeliNt8M9FoGX6XGkBAzcu67338vLywZGD9AeWsekARkalLKPFuT269b/G+AvEy8ytKISqh2YAC5vb4+QwayqqjeKBULCMAG9+vbc/I/o4CcV1CRVi8vyYgNf4el8Tj6b4rGveJyoj1BXKjceKx+Pp+WBudBKp6UlpFAmia4F7WYbdf15YjliYSzr7w4WNiV2Hd7DtvscV8yqIoIYFZlkuym7E3638wOox10D7xLVg5Ky6l16lDEHUAL38hb54w3iyX3jNjMosHjW1vIXH9Ma9xdVNRcN5g6kNJCqsNRuDv6G38vgcZbA0GccSUC1sULJPGnNCsVsdJNhY7YITh7BzL+1pwf3QRyPVjov+Vvrj2GH2c5XQ5ZxHKuX80RSQs3LZtQvt3O/wCfnj2LavcSU9M3EtZJLTmUh9RKuobZUPcfDvjuiynLJaQVOiSBGO4IUgW9QLdzijxZxJR0nFFfRyRTs4k0lgRpHgU363tZh263x1lHFNHLCkkUVRZVZmDKLruBuQ56/wDe2OO1/F+op295EcZZlDALZlBItYg7W7j+mJUyvxyqtNDsB4COm2x2/XXAhs+gXMgoo5JZyRKFEqagCQLWv13x3Hn1XUThY4V0srMrMv8ADe7bg/C2Dbaq/FSOJCCKbWWA8eq1gehsB1+eOxSvDIrCmiLBuqmwB7WJPXA6qzWcKRFBTwty9bKz3J6Wtcm5O+2OKRc6nJMUsAKziAgPdQ7gMO3SxF/W2xGNujiIQPBFCpnKIFdrmQE9T38/jiKCtDxT6TqiQDxXNuoHnte/niCKqkhjValtTc1lYA73ub9MFaaBIKeSBAVZl1a9trm22+5tjNpzUZe6JrVtblTfWnS1z19Pj5Yp+6zSyao4oHjvcC1t/n8cWqWrCRKkVNMWLyIGdxfwqpvvfY6h+eKktQVMaygODurmUE6Qbb+EW+PwxuwIjKqdlBMcIt95xexHfr8sRxTQwVEaQugi2ZgjbKCd7d/l645gq4Cf+XcarXOoAW3tv6b/AJ451oLPTU3Ll1XZmcCxsDf47/3warLy0VBNKUaFNx5EbeZ33/XTHx8ro9LssERYKQGuLjy3vivT5nFqLe7z61B/8RTdtRA3+WxxYlzZChZqOoLGNXF3TuAbddrah9D1wdt0q1WW0nIIiVUbw3YAN+v18q6IkUZVwzFrsSOtySTsO2/a+CD5kkgce6zAxsLPqXodW43/ANJ2t3HXFRXWfnqA0Tb+JiCGHW9x2xXYolljIkMIjQkhb3N97+Y/vjmSFHr6xpC5ViNriw6jbEtEjRUqA3bTZB126AflgVmVaKXMatRGC4ksBqUXvbfc+R64Z6yw9BFCzy20gN1LE9f1+f06WnSSBpNVxcjwgmx7E236n8/hge2ZqYUjan1X+0HjSxBG4O/XY28/Lvi21cQkoiQhmfQhaRCPO9rX7/HFdh1TOkvNSF4nkQaHjXw9he23pfv264gaJ3pneRzpZSVZ2Ph7+gt13xVyiqYpURsiiR2B5iSKVNwbeQvs35YIyVkaaYpUhlYqetSrjUDpBtbp4fj/AE0K1wbQxwZy88aL4oiFKuSANtt/Xvj2OOEa5m4h93mMJY0zuhilDiwKg7W23P8AffHsU19Zz7Q87qqTjrNYYaenZVkTd1Nz9mux39cD6TjHNEkhX3Gh0htJ8DWI6efw+mL/AB5NSr7Qs0VqNXnEq+N5SFP2S9RgEGgOXw1cdPoVqnk25jNvpDX+O+Od9dZOj3nkUaUFXWQ6OZTRPIA8QYOVHT4bep+GFKh4mzyRV5NNQLtf7j3Yf9Xw9MMWZyFsmzRdyXhkA2PcHY/XzPXthDauqaaCnajciQgqRYHbb09ME0dX6an4gz96YPHRUUahRqHMkbWegv4vyBx9pOJs8MtNFPT5ayyPb91ITbVbYhify+uFX9p51HTsWUCIddSAdDf49cFuG5TUvSTVFml95S+1v4hh0OqdaOGSabmzsFYubrEw2INrDzHToe2DNPPzWqInK2AZTcHc79/hisk5aFXMpCsWYjVcEk7ny7eeO4pUcTtqLELYXH3txc/1+eNUVQzrNM5gzf3DLY8vWHQvimjcsS3UbMBYWGB6ZtxMoWVTlVrjbly9fP7+LdaxPEMRspYmMX3J2NsW6fkyQC1OwTb+Jhf6/PFSBQbNuJo1ZSMoARbgiKU//vg9kNbV12WQzZgsImLMriMELs5Atc36Ad+uKGYLHFG5SLcC5Yk2tcC3X1GOsgkYZfF4CfHKS2rp427Y2gpNmnEjVdS1Kct5SyvoEkUlwoYgXsw7DH05rxWVBJykBje3Kl3+Pjx8jmkjnrA6B9Jc7g7+MeXxxZWovybQRXZGN/Fcfe/1fq+HQAOIONOIsmMCVEWWSmYNo0wyHcW839RhvmLOgkJ0SyU6sdCXBa38r4z7jgyTDK3WjjkJeUeFXOnePfrtjQJGtTqTcKsIUqR94C/63wUpaGQbKS7XYWNtwPOw/ngVxRW19LUsuXNBznlOvnhjceexB6/LFyjKx1cdtJ38Xwt5frp2wL4qrhTVtpE1LJMbMEB6i1ybX07edvhvjT1g9804kHNjCZYVt4yYpN9wL31/DFerzziGNAslPlnLkZQQiSXAJ6i7dt9sGGpKxzK8ctGisTfVA5OnUCN+Zby/2wLzLnAQxVJRpdrmNSF6m1gSe1u+K0rUN+bSPQ5HWyUyiaaIeHXcqx7X3PmB1Pb4YSH4i4kKII4KCNZAS3hc7hivW/p/LDfxZUGm4fzB4wpZEdgDuNvmf13GMoTPs3khVo6aKRWJOrlnzPrgmmmmmezLNc2q+JTDmNPSInuzuHh16r3XzY7G57dsewJ9j2Y1VbxlJ76iRslG+lVUgkFl36+mPYRZ2XfaTNLF7RM55LEMJEIsN/3S4EwVNT+yVjjaT/nC8ht1XQoxrPEPsvqc54oq88p84jg94swiemLafAE66hgQvsTqxGqft+G2rUP8oev/AF+mIuP1Uy60XaypVqCUmMCMhrnqLWG1rf1+mEeRpGjABa/U9cbQfZJWMkijPItUg8RNMbWPXbVioPYxWCIxjPaexGm/uZv/APngxli8spWRRw1JkISKQsdj4etxf+WDXDuqGaPnRnXzV0B0O5v59sabD7KMwRQpzulYLc/8mwJJFr/fx9j9k1aJY+bndOyK1yqUpUkfHWf5YbuomoErU86KIo5TSrWC3/F32OJqWbQvhYFmBuBbcfC2D8Xs1qYnt+1YioXSB7uen/ViYez2rVABmkQ9eQf/AOsGqbosmomPEEDiUiNZF1DmgXtI19tVzhczmnzRcmSHLqirmd6ppmkEpUhSuy3v0FsaEvs4rlq4plziJlW2z05uSCSTcN5nyxOOAKwU/KbMqc+K9/dyO1vxYuJuiBlMWZxZ1mMlZ7wlO9IBHrl8IYNET322DYZ8nmP7PTW11DSH8R++w63Pr5YOzcBV0hlJzWHTImm3INx4lb8X+k/XFjLuB5aSl5Etcshs12VSosWJ2FzY7/ljUdE5JphLWtzVAOq15lB/eA9L7Y971KpQAsSVJHj6je5H5/TDKfZ5Vcyd0zOFVlJ25BNgWBt97HacAVoaJhmcF0Qr+4O/3v8AV/qwt0zPi2atMFCaOqWLRJKWDViR6tozbdhfD1LKqxqbgusdwNO17/8AbEOc+yWqzWGBGzqKMw6jf3Ym+rT/AKv9P54PScEVjyK0mYxEKiqVWIi9vngsboBgkJ0adLgAAoQBe462I9PlgVn1S61rSROygra+q17X29cOtPwPJDYJVxgjoQnTb/fFDMvZxVVaqY81hjckk3pyy29Bqvf54xmiDU50sUkyNLUBgCpAViBYjy+WOnr5ZYYpFkmKAC4a4NvUYcZfZXXs0xXOqcc1enurGxuDf73pivU+ybMJBGDnlMCq2uKM+ZP4/XDuq/lS4jqr5BmCszGTkOQydb/r6YymphmlipWMTltBUk/xNrc/1GN3r/ZrNWU1TB+1tAlVgPsbgXv674XU9idUjwv+34SYj4QaM9mJ/H5nGRdA/sLieLjNjJGyk0UttQtfxR49jQOD+BanhvOjm9VmcVSggeLlR05T7xU3uWP4cexo19f/2Q=="/>
          <p:cNvSpPr>
            <a:spLocks noChangeAspect="1" noChangeArrowheads="1"/>
          </p:cNvSpPr>
          <p:nvPr/>
        </p:nvSpPr>
        <p:spPr bwMode="auto">
          <a:xfrm>
            <a:off x="215900" y="1220390"/>
            <a:ext cx="1409700" cy="821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BDAAkGBwgHBgkIBwgKCgkLDRYPDQwMDRsUFRAWIB0iIiAdHx8kKDQsJCYxJx8fLT0tMTU3Ojo6Iys/RD84QzQ5Ojf/2wBDAQoKCg0MDRoPDxo3JR8lNzc3Nzc3Nzc3Nzc3Nzc3Nzc3Nzc3Nzc3Nzc3Nzc3Nzc3Nzc3Nzc3Nzc3Nzc3Nzc3Nzf/wAARCACOALcDASIAAhEBAxEB/8QAGwAAAgMBAQEAAAAAAAAAAAAABQYDBAcCAAH/xABHEAACAQIEBAMFBQYEBAMJAAABAgMEEQAFEiEGEzFBIlFhBxRxgZEjMlKh8BUzQrHB0RYkYuElNJLxQ1NjVHJzgpOissLS/8QAGAEBAQEBAQAAAAAAAAAAAAAAAQIAAwT/xAAeEQEBAAIDAQEBAQAAAAAAAAAAAQIREiExQRMiUf/aAAwDAQACEQMRAD8Ah4y4i4jouI62Chr6mKkjnCIsfJsBoQ/xL0uT+eIIeJeI4nqzPmlSUhmCsWSIgW1dLAbH18sG+I8uqZc5zN1gSSJpQwDxDSw5YBN9PX1/QoRUccesTq7Rup5nMiDlje/cX7jr5npieU2uRK3E+dHKnljrJmdY2PMcIoJsQLG1jY7Wt1Fr9QKP+KOI56b/AC2YymRJQshZUFxcggeE9x89vPBNcuilpEgnrpVWQ6NSaFcC2nTb1G3T4eZjpuEZKRnE1e0ROmQFY1Ie/W3Sxvftgxvuz0qjP+LVeSRq0tG0fMRG0DSACTuF32B+ZOOoeJeILRyVOYzKWlsEjCNcXA3Nht1wQOQrzDIK6Voh18AsQeoA+Fx3x8bLiTopniqCliqtABbqTvbr8PLFcogxZVmlTLCGmndid/1sMXZK8rTysaggqDa5G1sBsgpZBlaGrb/MnUtiNN7HYkEH+3piCOrkaknhl0ByrX5JZlB+Pf8AXljjbf8ATA3NM/ziHPoqaHNahU+y1JyYyCSxvc7WuLflgcvEPGghWT32EhrWJpwCLj/4lsHKfIJDMszmCQCwDlBdbH8Wm/nj7Fl+tgkk1GoWwKhhqJ+BS3/Y46TKJBv8S8UQe8GurwESG4eKBQQ2tAOrn8R7YaeF80zCsyKGpnrJJpGZgJHVVLWdxYgAgWAt8hfviiOGveNSsYZEI0ltm6WIvt5gH4jEwo5aJORSSBAFJH8IU9b2Atfc/rfBllLCWcy4oz0/tJabNquF4mIQCCJglpANrnfa4+eBa59xi8iovElVvEZNXuUNhZWNuv8Apt88OicMxzteR4AXJZmiI8dzcXOn4HHU/CMKIDTyuGClRZVJYfNfK+K5waJuY8aZ9lNFTw1uc1rVU+rRMlPEBbbt88OWX59X1Tp/m5mjZRdtKDQbm57W+Fj8jgZUcPx1VKqyRrLPEbh544yUHpZfD0PxtgnRUIpqzkkrKwhTTdV/E3YbW6bWsLYnLLfhgpHmNWzqfenZS1iFXa2/5bj6YrZ3nFXSZLNUx1kkcqSogbSO8qrboextixHEUqAw8AuSwUDr2ubdPnjqkkX3djMVddTAg76gD8PTBMrtig/FOccyy5jVAALcaYz1Lb9PQfTFXNeLc4iympqIc5qEmVWKDlxmxBPphpzbIlnq6SSkiXRq+2dXK23v2sT1O3TFyqyWKr/fMv2UgKFUIJHkTc3B+WOn6TXjafc6zKel4besFY8UqRqwdbXJsNrWsbnCM/G+YpI+rOJQp+4DovvfYeH0w6cYJIMkqjTxIwCMJAzlQFKkE7A3thO4UyaJctzCSip4JKySMRhZg7gnqQAxAte2DHPRk+rXs44rzbO+MJaKtr5Z6MU0j8p1QAMGQA7AHufrj2C/svyRMlieB4UE4ll8ZQhtNxYEnfoB6Y9it7GlvO6lVzeoUKC6sRp5mzWUHy2/2+Q5jq4aqkjU0zNzY+gkDX8TKBuP9J+vfCXxtxRnWXcY5hFSmH3dJhGA0bOfuI29iNvF1xVPHPE1P71aCjdoHKkmmkOo6rfj6Y52E8TVEVKHhSmNw6qw9433BY3+AFvU23xyM6irIqFmy2VEMchYmQaQRsL333PS3+2Ps2ZyT5EtXIgWU0xkt2B0Fv6Db88Z7T+0DiSqpeZJSwGOBQCyREFgzW6EkH19PLrjSN6f/wBowzyyKaN9cW72kNmIFyBsLgXOLP7RpzykNGykA+LX08IYX/lv5YQJeOuIVjC0tEzSKnNJlU6bFdRvpIubdttzj5Q8dcWTVlLFUUVIkVRKsZdonNgSATu/b1xtUNNoJUFMsj6UufuHTuPyBt/TH2mKSUsxMTRoyXBPc2vbrud8QAySSPAbOGRGMi7blb2vbsSP7d8W9D0+UzqkZVliY/fLDp5nrjmQjnVEut1MOmIaV1TgHsdtu9x54innn1E8iF5FBdiKu4Njb8G/5YDcX57m+WcRy5fkUUDAIhAeIsTqLb31AdvLAT/GHGKU6ztl9MNeygwtcg/xAa+m2OkgaNoqE+0ZoSI3YaIGO+wPUDfvt2xTrq6oSqs9JrRXVNRa4BNjcbdN+p8sJZ454wVpUkpqBFjXUxFOxvuBt4/MjDrwlmlZnfD9NXVyqs8zSFuWLAaZGXYG/wCHzxNlhfY8zNPWPG8Au13Ije6H0J09T1uPz64tvno0SgUMyqmi1n3OrX5r209N+oxmlfx1xNDX1kNNRUkkME7xK/Ka5CsVHR+u3bEf+PeMGYaMvowdN9oT0t/7/li+NGz3WZ6aeriZqR2YsykRygnbTY2K99R267Ys01WKjMpZxTKjMiqBqJ1eJt72Hp2xm8/HHGDIpmoqSxNlvANj/wBW3UY0fK5JKipM8gK6qeMna3Usb2xNmmG1pkKPpblM24br9fliKmVSoVzHcFwSvxv/AFxPBLcp1uVsbi3QWwDz9o8pyatzFKOOrkivKI3N9RLKNtrjr+WJnpMcciK1rr0Frn9eeIpamAIZGnj0KPEQ4AXfvjIpeL88cwQLlNNE7OftGmDfAMbEAfHFCs4uziESySUcJSJipkjfwt6iw3Hr0xfFm0GpirKVmieOSBiwBD7HqCP54oNXUdGFHvNMBYCNWmG4Nhf/AHwj1M84ylquNy05hLBBNtcjp9cKNXXcUsSXpqpAF/G3T643GnUjcchqYZc1tFUQyuUcMEmDWta/Tp2x7GceyCtzWo4vMWY85VSjltzCbE6k8/T+ePY6SXSa9xlVxx8V5t9km1TpLNqNzyo99jt1A+WI2nao96VVisj2Yrq3Nye576T9MW+KoBLxTnAlaNF96XTdUBI5UfU9ex+mK9TGqCqWBY3kllDroRW8I1XOw2F2HXDCLVbVD8GRRSTKrgyopCtuoiJAPyB9O2EqmzKny/IFnNHEzSBNEPNKk732+FsaVKFbhZDpKlI5QQR1Iht9P74znNaasm4droxRyjS0ZQLT6T9/boN9r4nH6FU8XsirI2SppdNAPvB3GkL5eVsG6SrFYmXSvRinYy+JOYWItJ17X6Yzc5fW/wDsdR/9Jvj5eWH7hinqoaDKlandRrOoPDuPtT3I2whqNjLPqiKhSIrgrb+Beu2+PtTVsMqqmkLhhEwZSOhsRsR6+uOqZkjZyAQTFCVFvu/Zr9cfa8I2VVGpxcxNcKb2/Rx56qEviFTLx1UlQJHZ0VSDf+JrAeXX88e96hmgiBcaEUKgCdBudvF5k4mz/X/jSokWPVHrVtYTUB4j3sbC1vrjOBU54MtFml5xmFrIv3dPwt17Y7zxOjDS5ua7MszovdhH7orNrJP2g5qKLjtfVfr5YeOCSY+Hac30tec2B/8AVkse/pjPOHmrWzfMlq4G8dH4C0ABJ5kRO9vTGicMM4yZBIoQrzCwChNtbDptb8sRnejPSVWVsdImbT+5JKVnY6eYRqLTAXv874HnP6pYuceH10aCur3prW0kfyOLfEcNVNl2bqlMzre6aIBc/bL3A32wj/s3NGQR+41pjG+nkvYetrY6bByhzFcwooHahjjIlZWj5jmxuD1v640HhuV5Zw7MxtSooJIva5B/XpjPchhnp8hpVeNo2Bk1LJEL/e9RcdsPHD9o1AnIKNTLYL6sx7efbE5+NDhp/wAwr84to2AF/nfFDPyGyCpBFjZRc268xO2PtHKqMoCsNhZFa4XfHPER/wCCVDliSWU3GwH2iY5z1V8KkcfjbbyFivx3wI4kiUcPVoVdhG1tgPXBRZAWLmRL6gNj264q5w7fsmqMMoEoRihHnj0ucq7Chm4diGhyGjAuWQdgCPPEYVDLICgFksL/ABODj5TPT5NcyB1EPMvoXSDa+5632wFQhZZmcAhkFgFuRucGH10tEfZ8mji6a3/ksb/EJ6Y9iXgE24llvaxiawKaegS+PYrL0BvFPDNXmHEtdMj0HKep13m1AoOWgtsp3uuOJeE2kmqXimoU58hkb71+pJvt5nDTmuk5vWFmsRsp1Hc7dvkPpipOGEclo3YBfBdybED0JN8cOVhBa9qmPLVojGGcM7JIJNrcoWudPQEH6i/fAmgy+asp5KYxqC1nLsjBVsfIi/c9BbY4aanLg8lNVqsfOSYroYC2kKLDpe+w+eL04lkiS2pCBqI5jAC4vf8AlgmVjFqDLICHKNGGWFY/3bAg8sJ5fyviQZBKeRKk0IMDaiSrC41X6WwZiilSoMj1FV93S0ZkJXb5+mPrUD1Acc9ytvD4iSb9Qb/DG5VOnUdSpmYtEoV1S4KncgAG/wAwPqevXHc9Yxy+cKrXaNhuNhe48/j/AExHLT8upVyyINfXTvbbpi1UwLJTPG0jSqUJufn6bYikuVGVTZrnn7WSWJULhuWytdQGLWvax6geXwxK+SVQhWEVEKkG5fUewt5YIRUcNPEIWqJNSEjw3Ujb+eJGXluQJpPuW+8Wt643OzxtQKq8trXjnjV4NLC93J26enx6YjyhmoIkonXVKpOohfCQSxFr2JPp88T5kCaKNOfU3jYE6ZmUv2ILA37/AK2xYhiMaxvLLzG0AFiSb/HzwXK6Mk2AvlFQXqn0I4kBNwDYeIE9vIY4NLMjACEACJkOlTvdbDt5kfTDcs66XNjpIuq2O3r0+OIm5fOJUoCbd/Pbz/VsMzrXCM8zfIHzGWkMc4Q07HYwu2q7L3A7d8N2WpLLUPG0oDGAWYCwFif7fkMTVFMnNN44mWRvEwYt3xPTkx1MgqIzILgCyG58X+/rirlsToVy4SCdI2lJ0qACOhNwdyNh9e+JsxpnqaGajDFJGTSHK7Df037YjpBpk8a7obIt9x2/kTi4kbO0hAjKm5soN9/yxEJcHCVYiFRVI12uPEw/pis/DVWaxackNZQ/MIbRa/TphzAKFWba5sAFJIOOzGoPhaM7m5DdPr0x0/SjjEFTTO+US0gYazAYeYVFr2tfztjOxTZhJI4Wjn3Oi5jYWu3wxpkkEhUsZYDGe4F/zxHNTOyJaVCWBANrXHl2xsc7ixZ4MyOrouKXrKqnUFqd49aPqtutvrb8sew2ZZA0dQGkFmCkFbDbp3+WPYuZWsRuJMxo6biepjnzqjpmE4Z45HZSq2XwnxbE3Jv0senfENPnWUQhbcS0AsrXPPY3JWw2v2Nzv57YWOPsspZ+OsznqZqUcydRoariQquiMAkMwP4vp6jAc5LlppJGjaldw4UEVcbblXPZj+HBxO2rtBKkTSz5gDTxRszEsykKBcte/S3fr62wKbPsmDFjxLSm6k6RKfLbv+QtfvfBCvKy5BVorNqaglUtpt1j2OM6yrh6hmpGj93gmmjKaiJVJv4r339BjSQbOR4iybwsvEFNsbgGUj6i/wCXTElNneVNJyoM9oneQaUVZ3BLH57m9vUbW3thSXJMoWpem5NEZ+XtE08esNpB6ar+fbEqZPRUVXl7JTwRTc5WUhlB+/54eMZoEBWCLTI+ohzrZbsSSfLr19b47SqExlNw/Lj0sVI267HuDv8Aq+8cQvG4BYgtqOgatr9P1f8ArirQ0qUcFQ6PI/NLOWbcFjsep6bf163xxrKtZmFFQO8OYZvDBKW5ixzTMpCHoLXsR1/ttikmf5THGFTO6W4Vhc1Tde3f4efywH4loKet4rU1aRyp7vFGBIw2N2v39Rig/DVNoB9yjV230kjpi5hNNscnz3LZEJbO6O7AABZX2t/8369cXqTXWwRz0lYs0TuX1ISVYgm4G/Ta3l6YUJ+HqSHmOaeIRqlwxAsTcD+p+mG3gxI48hpokstmlZQNxbmt8h06YnOSTppd0PkzmghaSKXO4llTUjguwN+m+/XbHw5/ltmtnkIugQeNtulz174DyZNT1NbW/YQSTGeRjfTe5k/3x9k4bpoY2lmpqdI0Qs7NpstgfX4YuYwchZ8/yxEMkecU7HXezO3mLd/L/tg9lcdRTRSxe8EsbOHYsLavItc9R+Zxn9XleXNQl6eOnYPqCyIQQbW7jGhU0v8Aw8SAFmEUakar9D/Y+Vv6GU0ZR9XkijjeJeY1tLknp232wMzfiCnyqqierEkcUpYCUJcMewNtwd/10wSoX008YcF2Fha436/r5YAcWQwzimjnQOEkk2Fib7X9fPEYzdN6XRxllN/FUSxodyOVIA+3opOOm41yYTRRJVOGd1SNeQwJJIAP3PXAE5XSuWYUoIlJJPIa1tWrrbfoMCM5pIaesy5ooUV4amPTcWsQRbr8O+OnCDbS82zSLKsrlrswjKUqFdRRiSgJtewF+uFw+0/h0kEVsqC3iXkub/8A2YPcWLHJkNSkvjUlRY7/AMYxjddFSQcWRVFTU0kVOiqrwMxJA0W3Frd79e+NMZYzX+EuNMn4izU0eWyM83KaRlZWFlFh3UDvj2A3s2NBJnDVGXPTyxaJFJiW1j4Nr7fH549i5jGrOfai9IvtBzfnwzu2tNRScID9mvS6G2KeRT5dHltQ8azxN7xEH5hEgPgmtawW3xOGTj3LKWo47rXnj186qVG8ZFhojAtb4nAajy+kFDOPdl0NNEbLK/XRLv8AnjNJWl1Ug/Y06Nob/KvvsT9w273v/bCYKily3KayqllmMYkiBEUXi3L+bDDdWJG2WSKhXV7uyqCw66D0t+t8KFqSsy2ogeOMJzYiw1Fr/vO1/MHBi1gbHLQHiKszDnVR0UKVDLyVvoMUfQ6/veIYN0tRS5kMmqoZZljLEgSRjVtKR11HEtPkWXOJXJJZ6NEfSAPAETY/QY+RpTZXPltPAg5YcaGuRpOsna31wg6xfdZIn0nrfbfv177/AMscvrMJDvrLDdQNgb/y6nHNLMqhyXkYlmYPq33Zj+GxsCB3uOt+uJ+YslMzuTuBc9ATsOw/V8caqE/MWi/xXTLK7ox5G1gwKlz31deu2O3pxBEA8jvc7G1u3xxFm7LLxZH9mjWENpC7X2dvI22/virM1b7mkjVNnDAfcA7Y6SIq3WLClPUO2oKIRa6f+onr8cFuDWAyRWjLWLSDWw0j9438Nz03wuO5V5lnYyLyuj3APiTyscNHCzIuQxFQkdmluVJsPtG8z/X+gxGc6OPoBEie9V762vqe4CdDzF9fXAbPM5oo3qMslilLNTMDIFFhdCbgX6/2wVM+qStVUjjOprstyf3g9cLtXHDNxQlPNCkvNpHd5DcNcRufPp4R+eLC1lcVO3DVFpkfl6prExC/3he/iw7UkpagYCPlAAKQCL7Hrf1t+Z+SrDDT0WXJDHGhTXIQGLeHZeliNt8M9FoGX6XGkBAzcu67338vLywZGD9AeWsekARkalLKPFuT269b/G+AvEy8ytKISqh2YAC5vb4+QwayqqjeKBULCMAG9+vbc/I/o4CcV1CRVi8vyYgNf4el8Tj6b4rGveJyoj1BXKjceKx+Pp+WBudBKp6UlpFAmia4F7WYbdf15YjliYSzr7w4WNiV2Hd7DtvscV8yqIoIYFZlkuym7E3638wOox10D7xLVg5Ky6l16lDEHUAL38hb54w3iyX3jNjMosHjW1vIXH9Ma9xdVNRcN5g6kNJCqsNRuDv6G38vgcZbA0GccSUC1sULJPGnNCsVsdJNhY7YITh7BzL+1pwf3QRyPVjov+Vvrj2GH2c5XQ5ZxHKuX80RSQs3LZtQvt3O/wCfnj2LavcSU9M3EtZJLTmUh9RKuobZUPcfDvjuiynLJaQVOiSBGO4IUgW9QLdzijxZxJR0nFFfRyRTs4k0lgRpHgU363tZh263x1lHFNHLCkkUVRZVZmDKLruBuQ56/wDe2OO1/F+op295EcZZlDALZlBItYg7W7j+mJUyvxyqtNDsB4COm2x2/XXAhs+gXMgoo5JZyRKFEqagCQLWv13x3Hn1XUThY4V0srMrMv8ADe7bg/C2Dbaq/FSOJCCKbWWA8eq1gehsB1+eOxSvDIrCmiLBuqmwB7WJPXA6qzWcKRFBTwty9bKz3J6Wtcm5O+2OKRc6nJMUsAKziAgPdQ7gMO3SxF/W2xGNujiIQPBFCpnKIFdrmQE9T38/jiKCtDxT6TqiQDxXNuoHnte/niCKqkhjValtTc1lYA73ub9MFaaBIKeSBAVZl1a9trm22+5tjNpzUZe6JrVtblTfWnS1z19Pj5Yp+6zSyao4oHjvcC1t/n8cWqWrCRKkVNMWLyIGdxfwqpvvfY6h+eKktQVMaygODurmUE6Qbb+EW+PwxuwIjKqdlBMcIt95xexHfr8sRxTQwVEaQugi2ZgjbKCd7d/l645gq4Cf+XcarXOoAW3tv6b/AJ451oLPTU3Ll1XZmcCxsDf47/3warLy0VBNKUaFNx5EbeZ33/XTHx8ro9LssERYKQGuLjy3vivT5nFqLe7z61B/8RTdtRA3+WxxYlzZChZqOoLGNXF3TuAbddrah9D1wdt0q1WW0nIIiVUbw3YAN+v18q6IkUZVwzFrsSOtySTsO2/a+CD5kkgce6zAxsLPqXodW43/ANJ2t3HXFRXWfnqA0Tb+JiCGHW9x2xXYolljIkMIjQkhb3N97+Y/vjmSFHr6xpC5ViNriw6jbEtEjRUqA3bTZB126AflgVmVaKXMatRGC4ksBqUXvbfc+R64Z6yw9BFCzy20gN1LE9f1+f06WnSSBpNVxcjwgmx7E236n8/hge2ZqYUjan1X+0HjSxBG4O/XY28/Lvi21cQkoiQhmfQhaRCPO9rX7/HFdh1TOkvNSF4nkQaHjXw9he23pfv264gaJ3pneRzpZSVZ2Ph7+gt13xVyiqYpURsiiR2B5iSKVNwbeQvs35YIyVkaaYpUhlYqetSrjUDpBtbp4fj/AE0K1wbQxwZy88aL4oiFKuSANtt/Xvj2OOEa5m4h93mMJY0zuhilDiwKg7W23P8AffHsU19Zz7Q87qqTjrNYYaenZVkTd1Nz9mux39cD6TjHNEkhX3Gh0htJ8DWI6efw+mL/AB5NSr7Qs0VqNXnEq+N5SFP2S9RgEGgOXw1cdPoVqnk25jNvpDX+O+Od9dZOj3nkUaUFXWQ6OZTRPIA8QYOVHT4bep+GFKh4mzyRV5NNQLtf7j3Yf9Xw9MMWZyFsmzRdyXhkA2PcHY/XzPXthDauqaaCnajciQgqRYHbb09ME0dX6an4gz96YPHRUUahRqHMkbWegv4vyBx9pOJs8MtNFPT5ayyPb91ITbVbYhify+uFX9p51HTsWUCIddSAdDf49cFuG5TUvSTVFml95S+1v4hh0OqdaOGSabmzsFYubrEw2INrDzHToe2DNPPzWqInK2AZTcHc79/hisk5aFXMpCsWYjVcEk7ny7eeO4pUcTtqLELYXH3txc/1+eNUVQzrNM5gzf3DLY8vWHQvimjcsS3UbMBYWGB6ZtxMoWVTlVrjbly9fP7+LdaxPEMRspYmMX3J2NsW6fkyQC1OwTb+Jhf6/PFSBQbNuJo1ZSMoARbgiKU//vg9kNbV12WQzZgsImLMriMELs5Atc36Ad+uKGYLHFG5SLcC5Yk2tcC3X1GOsgkYZfF4CfHKS2rp427Y2gpNmnEjVdS1Kct5SyvoEkUlwoYgXsw7DH05rxWVBJykBje3Kl3+Pjx8jmkjnrA6B9Jc7g7+MeXxxZWovybQRXZGN/Fcfe/1fq+HQAOIONOIsmMCVEWWSmYNo0wyHcW839RhvmLOgkJ0SyU6sdCXBa38r4z7jgyTDK3WjjkJeUeFXOnePfrtjQJGtTqTcKsIUqR94C/63wUpaGQbKS7XYWNtwPOw/ngVxRW19LUsuXNBznlOvnhjceexB6/LFyjKx1cdtJ38Xwt5frp2wL4qrhTVtpE1LJMbMEB6i1ybX07edvhvjT1g9804kHNjCZYVt4yYpN9wL31/DFerzziGNAslPlnLkZQQiSXAJ6i7dt9sGGpKxzK8ctGisTfVA5OnUCN+Zby/2wLzLnAQxVJRpdrmNSF6m1gSe1u+K0rUN+bSPQ5HWyUyiaaIeHXcqx7X3PmB1Pb4YSH4i4kKII4KCNZAS3hc7hivW/p/LDfxZUGm4fzB4wpZEdgDuNvmf13GMoTPs3khVo6aKRWJOrlnzPrgmmmmmezLNc2q+JTDmNPSInuzuHh16r3XzY7G57dsewJ9j2Y1VbxlJ76iRslG+lVUgkFl36+mPYRZ2XfaTNLF7RM55LEMJEIsN/3S4EwVNT+yVjjaT/nC8ht1XQoxrPEPsvqc54oq88p84jg94swiemLafAE66hgQvsTqxGqft+G2rUP8oev/AF+mIuP1Uy60XaypVqCUmMCMhrnqLWG1rf1+mEeRpGjABa/U9cbQfZJWMkijPItUg8RNMbWPXbVioPYxWCIxjPaexGm/uZv/APngxli8spWRRw1JkISKQsdj4etxf+WDXDuqGaPnRnXzV0B0O5v59sabD7KMwRQpzulYLc/8mwJJFr/fx9j9k1aJY+bndOyK1yqUpUkfHWf5YbuomoErU86KIo5TSrWC3/F32OJqWbQvhYFmBuBbcfC2D8Xs1qYnt+1YioXSB7uen/ViYez2rVABmkQ9eQf/AOsGqbosmomPEEDiUiNZF1DmgXtI19tVzhczmnzRcmSHLqirmd6ppmkEpUhSuy3v0FsaEvs4rlq4plziJlW2z05uSCSTcN5nyxOOAKwU/KbMqc+K9/dyO1vxYuJuiBlMWZxZ1mMlZ7wlO9IBHrl8IYNET322DYZ8nmP7PTW11DSH8R++w63Pr5YOzcBV0hlJzWHTImm3INx4lb8X+k/XFjLuB5aSl5Etcshs12VSosWJ2FzY7/ljUdE5JphLWtzVAOq15lB/eA9L7Y971KpQAsSVJHj6je5H5/TDKfZ5Vcyd0zOFVlJ25BNgWBt97HacAVoaJhmcF0Qr+4O/3v8AV/qwt0zPi2atMFCaOqWLRJKWDViR6tozbdhfD1LKqxqbgusdwNO17/8AbEOc+yWqzWGBGzqKMw6jf3Ym+rT/AKv9P54PScEVjyK0mYxEKiqVWIi9vngsboBgkJ0adLgAAoQBe462I9PlgVn1S61rSROygra+q17X29cOtPwPJDYJVxgjoQnTb/fFDMvZxVVaqY81hjckk3pyy29Bqvf54xmiDU50sUkyNLUBgCpAViBYjy+WOnr5ZYYpFkmKAC4a4NvUYcZfZXXs0xXOqcc1enurGxuDf73pivU+ybMJBGDnlMCq2uKM+ZP4/XDuq/lS4jqr5BmCszGTkOQydb/r6YymphmlipWMTltBUk/xNrc/1GN3r/ZrNWU1TB+1tAlVgPsbgXv674XU9idUjwv+34SYj4QaM9mJ/H5nGRdA/sLieLjNjJGyk0UttQtfxR49jQOD+BanhvOjm9VmcVSggeLlR05T7xU3uWP4cexo19f/2Q=="/>
          <p:cNvSpPr>
            <a:spLocks noChangeAspect="1" noChangeArrowheads="1"/>
          </p:cNvSpPr>
          <p:nvPr/>
        </p:nvSpPr>
        <p:spPr bwMode="auto">
          <a:xfrm>
            <a:off x="368300" y="1334690"/>
            <a:ext cx="1409700" cy="821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data:image/jpeg;base64,/9j/4AAQSkZJRgABAQAAAQABAAD/2wBDAAkGBwgHBgkIBwgKCgkLDRYPDQwMDRsUFRAWIB0iIiAdHx8kKDQsJCYxJx8fLT0tMTU3Ojo6Iys/RD84QzQ5Ojf/2wBDAQoKCg0MDRoPDxo3JR8lNzc3Nzc3Nzc3Nzc3Nzc3Nzc3Nzc3Nzc3Nzc3Nzc3Nzc3Nzc3Nzc3Nzc3Nzc3Nzc3Nzf/wAARCACOALcDASIAAhEBAxEB/8QAGwAAAgMBAQEAAAAAAAAAAAAABQYDBAcCAAH/xABHEAACAQIEBAMFBQYEBAMJAAABAgMEEQAFEiEGEzFBIlFhBxRxgZEjMlKh8BUzQrHB0RYkYuElNJLxQ1NjVHJzgpOissLS/8QAGAEBAQEBAQAAAAAAAAAAAAAAAQIAAwT/xAAeEQEBAAIDAQEBAQAAAAAAAAAAAQIREiExQRMiUf/aAAwDAQACEQMRAD8Ah4y4i4jouI62Chr6mKkjnCIsfJsBoQ/xL0uT+eIIeJeI4nqzPmlSUhmCsWSIgW1dLAbH18sG+I8uqZc5zN1gSSJpQwDxDSw5YBN9PX1/QoRUccesTq7Rup5nMiDlje/cX7jr5npieU2uRK3E+dHKnljrJmdY2PMcIoJsQLG1jY7Wt1Fr9QKP+KOI56b/AC2YymRJQshZUFxcggeE9x89vPBNcuilpEgnrpVWQ6NSaFcC2nTb1G3T4eZjpuEZKRnE1e0ROmQFY1Ie/W3Sxvftgxvuz0qjP+LVeSRq0tG0fMRG0DSACTuF32B+ZOOoeJeILRyVOYzKWlsEjCNcXA3Nht1wQOQrzDIK6Voh18AsQeoA+Fx3x8bLiTopniqCliqtABbqTvbr8PLFcogxZVmlTLCGmndid/1sMXZK8rTysaggqDa5G1sBsgpZBlaGrb/MnUtiNN7HYkEH+3piCOrkaknhl0ByrX5JZlB+Pf8AXljjbf8ATA3NM/ziHPoqaHNahU+y1JyYyCSxvc7WuLflgcvEPGghWT32EhrWJpwCLj/4lsHKfIJDMszmCQCwDlBdbH8Wm/nj7Fl+tgkk1GoWwKhhqJ+BS3/Y46TKJBv8S8UQe8GurwESG4eKBQQ2tAOrn8R7YaeF80zCsyKGpnrJJpGZgJHVVLWdxYgAgWAt8hfviiOGveNSsYZEI0ltm6WIvt5gH4jEwo5aJORSSBAFJH8IU9b2Atfc/rfBllLCWcy4oz0/tJabNquF4mIQCCJglpANrnfa4+eBa59xi8iovElVvEZNXuUNhZWNuv8Apt88OicMxzteR4AXJZmiI8dzcXOn4HHU/CMKIDTyuGClRZVJYfNfK+K5waJuY8aZ9lNFTw1uc1rVU+rRMlPEBbbt88OWX59X1Tp/m5mjZRdtKDQbm57W+Fj8jgZUcPx1VKqyRrLPEbh544yUHpZfD0PxtgnRUIpqzkkrKwhTTdV/E3YbW6bWsLYnLLfhgpHmNWzqfenZS1iFXa2/5bj6YrZ3nFXSZLNUx1kkcqSogbSO8qrboextixHEUqAw8AuSwUDr2ubdPnjqkkX3djMVddTAg76gD8PTBMrtig/FOccyy5jVAALcaYz1Lb9PQfTFXNeLc4iympqIc5qEmVWKDlxmxBPphpzbIlnq6SSkiXRq+2dXK23v2sT1O3TFyqyWKr/fMv2UgKFUIJHkTc3B+WOn6TXjafc6zKel4besFY8UqRqwdbXJsNrWsbnCM/G+YpI+rOJQp+4DovvfYeH0w6cYJIMkqjTxIwCMJAzlQFKkE7A3thO4UyaJctzCSip4JKySMRhZg7gnqQAxAte2DHPRk+rXs44rzbO+MJaKtr5Z6MU0j8p1QAMGQA7AHufrj2C/svyRMlieB4UE4ll8ZQhtNxYEnfoB6Y9it7GlvO6lVzeoUKC6sRp5mzWUHy2/2+Q5jq4aqkjU0zNzY+gkDX8TKBuP9J+vfCXxtxRnWXcY5hFSmH3dJhGA0bOfuI29iNvF1xVPHPE1P71aCjdoHKkmmkOo6rfj6Y52E8TVEVKHhSmNw6qw9433BY3+AFvU23xyM6irIqFmy2VEMchYmQaQRsL333PS3+2Ps2ZyT5EtXIgWU0xkt2B0Fv6Db88Z7T+0DiSqpeZJSwGOBQCyREFgzW6EkH19PLrjSN6f/wBowzyyKaN9cW72kNmIFyBsLgXOLP7RpzykNGykA+LX08IYX/lv5YQJeOuIVjC0tEzSKnNJlU6bFdRvpIubdttzj5Q8dcWTVlLFUUVIkVRKsZdonNgSATu/b1xtUNNoJUFMsj6UufuHTuPyBt/TH2mKSUsxMTRoyXBPc2vbrud8QAySSPAbOGRGMi7blb2vbsSP7d8W9D0+UzqkZVliY/fLDp5nrjmQjnVEut1MOmIaV1TgHsdtu9x54innn1E8iF5FBdiKu4Njb8G/5YDcX57m+WcRy5fkUUDAIhAeIsTqLb31AdvLAT/GHGKU6ztl9MNeygwtcg/xAa+m2OkgaNoqE+0ZoSI3YaIGO+wPUDfvt2xTrq6oSqs9JrRXVNRa4BNjcbdN+p8sJZ454wVpUkpqBFjXUxFOxvuBt4/MjDrwlmlZnfD9NXVyqs8zSFuWLAaZGXYG/wCHzxNlhfY8zNPWPG8Au13Ije6H0J09T1uPz64tvno0SgUMyqmi1n3OrX5r209N+oxmlfx1xNDX1kNNRUkkME7xK/Ka5CsVHR+u3bEf+PeMGYaMvowdN9oT0t/7/li+NGz3WZ6aeriZqR2YsykRygnbTY2K99R267Ys01WKjMpZxTKjMiqBqJ1eJt72Hp2xm8/HHGDIpmoqSxNlvANj/wBW3UY0fK5JKipM8gK6qeMna3Usb2xNmmG1pkKPpblM24br9fliKmVSoVzHcFwSvxv/AFxPBLcp1uVsbi3QWwDz9o8pyatzFKOOrkivKI3N9RLKNtrjr+WJnpMcciK1rr0Frn9eeIpamAIZGnj0KPEQ4AXfvjIpeL88cwQLlNNE7OftGmDfAMbEAfHFCs4uziESySUcJSJipkjfwt6iw3Hr0xfFm0GpirKVmieOSBiwBD7HqCP54oNXUdGFHvNMBYCNWmG4Nhf/AHwj1M84ylquNy05hLBBNtcjp9cKNXXcUsSXpqpAF/G3T643GnUjcchqYZc1tFUQyuUcMEmDWta/Tp2x7GceyCtzWo4vMWY85VSjltzCbE6k8/T+ePY6SXSa9xlVxx8V5t9km1TpLNqNzyo99jt1A+WI2nao96VVisj2Yrq3Nye576T9MW+KoBLxTnAlaNF96XTdUBI5UfU9ex+mK9TGqCqWBY3kllDroRW8I1XOw2F2HXDCLVbVD8GRRSTKrgyopCtuoiJAPyB9O2EqmzKny/IFnNHEzSBNEPNKk732+FsaVKFbhZDpKlI5QQR1Iht9P74znNaasm4droxRyjS0ZQLT6T9/boN9r4nH6FU8XsirI2SppdNAPvB3GkL5eVsG6SrFYmXSvRinYy+JOYWItJ17X6Yzc5fW/wDsdR/9Jvj5eWH7hinqoaDKlandRrOoPDuPtT3I2whqNjLPqiKhSIrgrb+Beu2+PtTVsMqqmkLhhEwZSOhsRsR6+uOqZkjZyAQTFCVFvu/Zr9cfa8I2VVGpxcxNcKb2/Rx56qEviFTLx1UlQJHZ0VSDf+JrAeXX88e96hmgiBcaEUKgCdBudvF5k4mz/X/jSokWPVHrVtYTUB4j3sbC1vrjOBU54MtFml5xmFrIv3dPwt17Y7zxOjDS5ua7MszovdhH7orNrJP2g5qKLjtfVfr5YeOCSY+Hac30tec2B/8AVkse/pjPOHmrWzfMlq4G8dH4C0ABJ5kRO9vTGicMM4yZBIoQrzCwChNtbDptb8sRnejPSVWVsdImbT+5JKVnY6eYRqLTAXv874HnP6pYuceH10aCur3prW0kfyOLfEcNVNl2bqlMzre6aIBc/bL3A32wj/s3NGQR+41pjG+nkvYetrY6bByhzFcwooHahjjIlZWj5jmxuD1v640HhuV5Zw7MxtSooJIva5B/XpjPchhnp8hpVeNo2Bk1LJEL/e9RcdsPHD9o1AnIKNTLYL6sx7efbE5+NDhp/wAwr84to2AF/nfFDPyGyCpBFjZRc268xO2PtHKqMoCsNhZFa4XfHPER/wCCVDliSWU3GwH2iY5z1V8KkcfjbbyFivx3wI4kiUcPVoVdhG1tgPXBRZAWLmRL6gNj264q5w7fsmqMMoEoRihHnj0ucq7Chm4diGhyGjAuWQdgCPPEYVDLICgFksL/ABODj5TPT5NcyB1EPMvoXSDa+5632wFQhZZmcAhkFgFuRucGH10tEfZ8mji6a3/ksb/EJ6Y9iXgE24llvaxiawKaegS+PYrL0BvFPDNXmHEtdMj0HKep13m1AoOWgtsp3uuOJeE2kmqXimoU58hkb71+pJvt5nDTmuk5vWFmsRsp1Hc7dvkPpipOGEclo3YBfBdybED0JN8cOVhBa9qmPLVojGGcM7JIJNrcoWudPQEH6i/fAmgy+asp5KYxqC1nLsjBVsfIi/c9BbY4aanLg8lNVqsfOSYroYC2kKLDpe+w+eL04lkiS2pCBqI5jAC4vf8AlgmVjFqDLICHKNGGWFY/3bAg8sJ5fyviQZBKeRKk0IMDaiSrC41X6WwZiilSoMj1FV93S0ZkJXb5+mPrUD1Acc9ytvD4iSb9Qb/DG5VOnUdSpmYtEoV1S4KncgAG/wAwPqevXHc9Yxy+cKrXaNhuNhe48/j/AExHLT8upVyyINfXTvbbpi1UwLJTPG0jSqUJufn6bYikuVGVTZrnn7WSWJULhuWytdQGLWvax6geXwxK+SVQhWEVEKkG5fUewt5YIRUcNPEIWqJNSEjw3Ujb+eJGXluQJpPuW+8Wt643OzxtQKq8trXjnjV4NLC93J26enx6YjyhmoIkonXVKpOohfCQSxFr2JPp88T5kCaKNOfU3jYE6ZmUv2ILA37/AK2xYhiMaxvLLzG0AFiSb/HzwXK6Mk2AvlFQXqn0I4kBNwDYeIE9vIY4NLMjACEACJkOlTvdbDt5kfTDcs66XNjpIuq2O3r0+OIm5fOJUoCbd/Pbz/VsMzrXCM8zfIHzGWkMc4Q07HYwu2q7L3A7d8N2WpLLUPG0oDGAWYCwFif7fkMTVFMnNN44mWRvEwYt3xPTkx1MgqIzILgCyG58X+/rirlsToVy4SCdI2lJ0qACOhNwdyNh9e+JsxpnqaGajDFJGTSHK7Df037YjpBpk8a7obIt9x2/kTi4kbO0hAjKm5soN9/yxEJcHCVYiFRVI12uPEw/pis/DVWaxackNZQ/MIbRa/TphzAKFWba5sAFJIOOzGoPhaM7m5DdPr0x0/SjjEFTTO+US0gYazAYeYVFr2tfztjOxTZhJI4Wjn3Oi5jYWu3wxpkkEhUsZYDGe4F/zxHNTOyJaVCWBANrXHl2xsc7ixZ4MyOrouKXrKqnUFqd49aPqtutvrb8sew2ZZA0dQGkFmCkFbDbp3+WPYuZWsRuJMxo6biepjnzqjpmE4Z45HZSq2XwnxbE3Jv0senfENPnWUQhbcS0AsrXPPY3JWw2v2Nzv57YWOPsspZ+OsznqZqUcydRoariQquiMAkMwP4vp6jAc5LlppJGjaldw4UEVcbblXPZj+HBxO2rtBKkTSz5gDTxRszEsykKBcte/S3fr62wKbPsmDFjxLSm6k6RKfLbv+QtfvfBCvKy5BVorNqaglUtpt1j2OM6yrh6hmpGj93gmmjKaiJVJv4r339BjSQbOR4iybwsvEFNsbgGUj6i/wCXTElNneVNJyoM9oneQaUVZ3BLH57m9vUbW3thSXJMoWpem5NEZ+XtE08esNpB6ar+fbEqZPRUVXl7JTwRTc5WUhlB+/54eMZoEBWCLTI+ohzrZbsSSfLr19b47SqExlNw/Lj0sVI267HuDv8Aq+8cQvG4BYgtqOgatr9P1f8ArirQ0qUcFQ6PI/NLOWbcFjsep6bf163xxrKtZmFFQO8OYZvDBKW5ixzTMpCHoLXsR1/ttikmf5THGFTO6W4Vhc1Tde3f4efywH4loKet4rU1aRyp7vFGBIw2N2v39Rig/DVNoB9yjV230kjpi5hNNscnz3LZEJbO6O7AABZX2t/8369cXqTXWwRz0lYs0TuX1ISVYgm4G/Ta3l6YUJ+HqSHmOaeIRqlwxAsTcD+p+mG3gxI48hpokstmlZQNxbmt8h06YnOSTppd0PkzmghaSKXO4llTUjguwN+m+/XbHw5/ltmtnkIugQeNtulz174DyZNT1NbW/YQSTGeRjfTe5k/3x9k4bpoY2lmpqdI0Qs7NpstgfX4YuYwchZ8/yxEMkecU7HXezO3mLd/L/tg9lcdRTRSxe8EsbOHYsLavItc9R+Zxn9XleXNQl6eOnYPqCyIQQbW7jGhU0v8Aw8SAFmEUakar9D/Y+Vv6GU0ZR9XkijjeJeY1tLknp232wMzfiCnyqqierEkcUpYCUJcMewNtwd/10wSoX008YcF2Fha436/r5YAcWQwzimjnQOEkk2Fib7X9fPEYzdN6XRxllN/FUSxodyOVIA+3opOOm41yYTRRJVOGd1SNeQwJJIAP3PXAE5XSuWYUoIlJJPIa1tWrrbfoMCM5pIaesy5ooUV4amPTcWsQRbr8O+OnCDbS82zSLKsrlrswjKUqFdRRiSgJtewF+uFw+0/h0kEVsqC3iXkub/8A2YPcWLHJkNSkvjUlRY7/AMYxjddFSQcWRVFTU0kVOiqrwMxJA0W3Frd79e+NMZYzX+EuNMn4izU0eWyM83KaRlZWFlFh3UDvj2A3s2NBJnDVGXPTyxaJFJiW1j4Nr7fH549i5jGrOfai9IvtBzfnwzu2tNRScID9mvS6G2KeRT5dHltQ8azxN7xEH5hEgPgmtawW3xOGTj3LKWo47rXnj186qVG8ZFhojAtb4nAajy+kFDOPdl0NNEbLK/XRLv8AnjNJWl1Ug/Y06Nob/KvvsT9w273v/bCYKily3KayqllmMYkiBEUXi3L+bDDdWJG2WSKhXV7uyqCw66D0t+t8KFqSsy2ogeOMJzYiw1Fr/vO1/MHBi1gbHLQHiKszDnVR0UKVDLyVvoMUfQ6/veIYN0tRS5kMmqoZZljLEgSRjVtKR11HEtPkWXOJXJJZ6NEfSAPAETY/QY+RpTZXPltPAg5YcaGuRpOsna31wg6xfdZIn0nrfbfv177/AMscvrMJDvrLDdQNgb/y6nHNLMqhyXkYlmYPq33Zj+GxsCB3uOt+uJ+YslMzuTuBc9ATsOw/V8caqE/MWi/xXTLK7ox5G1gwKlz31deu2O3pxBEA8jvc7G1u3xxFm7LLxZH9mjWENpC7X2dvI22/virM1b7mkjVNnDAfcA7Y6SIq3WLClPUO2oKIRa6f+onr8cFuDWAyRWjLWLSDWw0j9438Nz03wuO5V5lnYyLyuj3APiTyscNHCzIuQxFQkdmluVJsPtG8z/X+gxGc6OPoBEie9V762vqe4CdDzF9fXAbPM5oo3qMslilLNTMDIFFhdCbgX6/2wVM+qStVUjjOprstyf3g9cLtXHDNxQlPNCkvNpHd5DcNcRufPp4R+eLC1lcVO3DVFpkfl6prExC/3he/iw7UkpagYCPlAAKQCL7Hrf1t+Z+SrDDT0WXJDHGhTXIQGLeHZeliNt8M9FoGX6XGkBAzcu67338vLywZGD9AeWsekARkalLKPFuT269b/G+AvEy8ytKISqh2YAC5vb4+QwayqqjeKBULCMAG9+vbc/I/o4CcV1CRVi8vyYgNf4el8Tj6b4rGveJyoj1BXKjceKx+Pp+WBudBKp6UlpFAmia4F7WYbdf15YjliYSzr7w4WNiV2Hd7DtvscV8yqIoIYFZlkuym7E3638wOox10D7xLVg5Ky6l16lDEHUAL38hb54w3iyX3jNjMosHjW1vIXH9Ma9xdVNRcN5g6kNJCqsNRuDv6G38vgcZbA0GccSUC1sULJPGnNCsVsdJNhY7YITh7BzL+1pwf3QRyPVjov+Vvrj2GH2c5XQ5ZxHKuX80RSQs3LZtQvt3O/wCfnj2LavcSU9M3EtZJLTmUh9RKuobZUPcfDvjuiynLJaQVOiSBGO4IUgW9QLdzijxZxJR0nFFfRyRTs4k0lgRpHgU363tZh263x1lHFNHLCkkUVRZVZmDKLruBuQ56/wDe2OO1/F+op295EcZZlDALZlBItYg7W7j+mJUyvxyqtNDsB4COm2x2/XXAhs+gXMgoo5JZyRKFEqagCQLWv13x3Hn1XUThY4V0srMrMv8ADe7bg/C2Dbaq/FSOJCCKbWWA8eq1gehsB1+eOxSvDIrCmiLBuqmwB7WJPXA6qzWcKRFBTwty9bKz3J6Wtcm5O+2OKRc6nJMUsAKziAgPdQ7gMO3SxF/W2xGNujiIQPBFCpnKIFdrmQE9T38/jiKCtDxT6TqiQDxXNuoHnte/niCKqkhjValtTc1lYA73ub9MFaaBIKeSBAVZl1a9trm22+5tjNpzUZe6JrVtblTfWnS1z19Pj5Yp+6zSyao4oHjvcC1t/n8cWqWrCRKkVNMWLyIGdxfwqpvvfY6h+eKktQVMaygODurmUE6Qbb+EW+PwxuwIjKqdlBMcIt95xexHfr8sRxTQwVEaQugi2ZgjbKCd7d/l645gq4Cf+XcarXOoAW3tv6b/AJ451oLPTU3Ll1XZmcCxsDf47/3warLy0VBNKUaFNx5EbeZ33/XTHx8ro9LssERYKQGuLjy3vivT5nFqLe7z61B/8RTdtRA3+WxxYlzZChZqOoLGNXF3TuAbddrah9D1wdt0q1WW0nIIiVUbw3YAN+v18q6IkUZVwzFrsSOtySTsO2/a+CD5kkgce6zAxsLPqXodW43/ANJ2t3HXFRXWfnqA0Tb+JiCGHW9x2xXYolljIkMIjQkhb3N97+Y/vjmSFHr6xpC5ViNriw6jbEtEjRUqA3bTZB126AflgVmVaKXMatRGC4ksBqUXvbfc+R64Z6yw9BFCzy20gN1LE9f1+f06WnSSBpNVxcjwgmx7E236n8/hge2ZqYUjan1X+0HjSxBG4O/XY28/Lvi21cQkoiQhmfQhaRCPO9rX7/HFdh1TOkvNSF4nkQaHjXw9he23pfv264gaJ3pneRzpZSVZ2Ph7+gt13xVyiqYpURsiiR2B5iSKVNwbeQvs35YIyVkaaYpUhlYqetSrjUDpBtbp4fj/AE0K1wbQxwZy88aL4oiFKuSANtt/Xvj2OOEa5m4h93mMJY0zuhilDiwKg7W23P8AffHsU19Zz7Q87qqTjrNYYaenZVkTd1Nz9mux39cD6TjHNEkhX3Gh0htJ8DWI6efw+mL/AB5NSr7Qs0VqNXnEq+N5SFP2S9RgEGgOXw1cdPoVqnk25jNvpDX+O+Od9dZOj3nkUaUFXWQ6OZTRPIA8QYOVHT4bep+GFKh4mzyRV5NNQLtf7j3Yf9Xw9MMWZyFsmzRdyXhkA2PcHY/XzPXthDauqaaCnajciQgqRYHbb09ME0dX6an4gz96YPHRUUahRqHMkbWegv4vyBx9pOJs8MtNFPT5ayyPb91ITbVbYhify+uFX9p51HTsWUCIddSAdDf49cFuG5TUvSTVFml95S+1v4hh0OqdaOGSabmzsFYubrEw2INrDzHToe2DNPPzWqInK2AZTcHc79/hisk5aFXMpCsWYjVcEk7ny7eeO4pUcTtqLELYXH3txc/1+eNUVQzrNM5gzf3DLY8vWHQvimjcsS3UbMBYWGB6ZtxMoWVTlVrjbly9fP7+LdaxPEMRspYmMX3J2NsW6fkyQC1OwTb+Jhf6/PFSBQbNuJo1ZSMoARbgiKU//vg9kNbV12WQzZgsImLMriMELs5Atc36Ad+uKGYLHFG5SLcC5Yk2tcC3X1GOsgkYZfF4CfHKS2rp427Y2gpNmnEjVdS1Kct5SyvoEkUlwoYgXsw7DH05rxWVBJykBje3Kl3+Pjx8jmkjnrA6B9Jc7g7+MeXxxZWovybQRXZGN/Fcfe/1fq+HQAOIONOIsmMCVEWWSmYNo0wyHcW839RhvmLOgkJ0SyU6sdCXBa38r4z7jgyTDK3WjjkJeUeFXOnePfrtjQJGtTqTcKsIUqR94C/63wUpaGQbKS7XYWNtwPOw/ngVxRW19LUsuXNBznlOvnhjceexB6/LFyjKx1cdtJ38Xwt5frp2wL4qrhTVtpE1LJMbMEB6i1ybX07edvhvjT1g9804kHNjCZYVt4yYpN9wL31/DFerzziGNAslPlnLkZQQiSXAJ6i7dt9sGGpKxzK8ctGisTfVA5OnUCN+Zby/2wLzLnAQxVJRpdrmNSF6m1gSe1u+K0rUN+bSPQ5HWyUyiaaIeHXcqx7X3PmB1Pb4YSH4i4kKII4KCNZAS3hc7hivW/p/LDfxZUGm4fzB4wpZEdgDuNvmf13GMoTPs3khVo6aKRWJOrlnzPrgmmmmmezLNc2q+JTDmNPSInuzuHh16r3XzY7G57dsewJ9j2Y1VbxlJ76iRslG+lVUgkFl36+mPYRZ2XfaTNLF7RM55LEMJEIsN/3S4EwVNT+yVjjaT/nC8ht1XQoxrPEPsvqc54oq88p84jg94swiemLafAE66hgQvsTqxGqft+G2rUP8oev/AF+mIuP1Uy60XaypVqCUmMCMhrnqLWG1rf1+mEeRpGjABa/U9cbQfZJWMkijPItUg8RNMbWPXbVioPYxWCIxjPaexGm/uZv/APngxli8spWRRw1JkISKQsdj4etxf+WDXDuqGaPnRnXzV0B0O5v59sabD7KMwRQpzulYLc/8mwJJFr/fx9j9k1aJY+bndOyK1yqUpUkfHWf5YbuomoErU86KIo5TSrWC3/F32OJqWbQvhYFmBuBbcfC2D8Xs1qYnt+1YioXSB7uen/ViYez2rVABmkQ9eQf/AOsGqbosmomPEEDiUiNZF1DmgXtI19tVzhczmnzRcmSHLqirmd6ppmkEpUhSuy3v0FsaEvs4rlq4plziJlW2z05uSCSTcN5nyxOOAKwU/KbMqc+K9/dyO1vxYuJuiBlMWZxZ1mMlZ7wlO9IBHrl8IYNET322DYZ8nmP7PTW11DSH8R++w63Pr5YOzcBV0hlJzWHTImm3INx4lb8X+k/XFjLuB5aSl5Etcshs12VSosWJ2FzY7/ljUdE5JphLWtzVAOq15lB/eA9L7Y971KpQAsSVJHj6je5H5/TDKfZ5Vcyd0zOFVlJ25BNgWBt97HacAVoaJhmcF0Qr+4O/3v8AV/qwt0zPi2atMFCaOqWLRJKWDViR6tozbdhfD1LKqxqbgusdwNO17/8AbEOc+yWqzWGBGzqKMw6jf3Ym+rT/AKv9P54PScEVjyK0mYxEKiqVWIi9vngsboBgkJ0adLgAAoQBe462I9PlgVn1S61rSROygra+q17X29cOtPwPJDYJVxgjoQnTb/fFDMvZxVVaqY81hjckk3pyy29Bqvf54xmiDU50sUkyNLUBgCpAViBYjy+WOnr5ZYYpFkmKAC4a4NvUYcZfZXXs0xXOqcc1enurGxuDf73pivU+ybMJBGDnlMCq2uKM+ZP4/XDuq/lS4jqr5BmCszGTkOQydb/r6YymphmlipWMTltBUk/xNrc/1GN3r/ZrNWU1TB+1tAlVgPsbgXv674XU9idUjwv+34SYj4QaM9mJ/H5nGRdA/sLieLjNjJGyk0UttQtfxR49jQOD+BanhvOjm9VmcVSggeLlR05T7xU3uWP4cexo19f/2Q=="/>
          <p:cNvSpPr>
            <a:spLocks noChangeAspect="1" noChangeArrowheads="1"/>
          </p:cNvSpPr>
          <p:nvPr/>
        </p:nvSpPr>
        <p:spPr bwMode="auto">
          <a:xfrm>
            <a:off x="520700" y="1448990"/>
            <a:ext cx="1409700" cy="821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0" name="Picture 16" descr="http://api.ning.com/files/z7p*2Eb8aYMoBRJmq-FT6SutXBsngp6NWlvMnh8dQgXdV5cUyAUpWkrZBM1DsNrjvs3xm0IAMbbK43D1HIgVaE8mGE0nnjqh/brokenwind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8945" y="3435582"/>
            <a:ext cx="2383055" cy="18405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8161" y="2270553"/>
            <a:ext cx="1841500" cy="830997"/>
          </a:xfrm>
          <a:prstGeom prst="rect">
            <a:avLst/>
          </a:prstGeom>
          <a:noFill/>
        </p:spPr>
        <p:txBody>
          <a:bodyPr wrap="square" rtlCol="0">
            <a:spAutoFit/>
          </a:bodyPr>
          <a:lstStyle/>
          <a:p>
            <a:pPr algn="ctr"/>
            <a:r>
              <a:rPr lang="en-US" sz="2400" b="1" dirty="0">
                <a:solidFill>
                  <a:srgbClr val="C00000"/>
                </a:solidFill>
              </a:rPr>
              <a:t>“Like Me” Bias</a:t>
            </a:r>
          </a:p>
        </p:txBody>
      </p:sp>
      <p:sp>
        <p:nvSpPr>
          <p:cNvPr id="10" name="TextBox 9"/>
          <p:cNvSpPr txBox="1"/>
          <p:nvPr/>
        </p:nvSpPr>
        <p:spPr>
          <a:xfrm>
            <a:off x="3017135" y="2270553"/>
            <a:ext cx="2286000" cy="830997"/>
          </a:xfrm>
          <a:prstGeom prst="rect">
            <a:avLst/>
          </a:prstGeom>
          <a:noFill/>
        </p:spPr>
        <p:txBody>
          <a:bodyPr wrap="square" rtlCol="0">
            <a:spAutoFit/>
          </a:bodyPr>
          <a:lstStyle/>
          <a:p>
            <a:pPr algn="ctr"/>
            <a:r>
              <a:rPr lang="en-US" sz="2400" b="1" dirty="0">
                <a:solidFill>
                  <a:srgbClr val="C00000"/>
                </a:solidFill>
              </a:rPr>
              <a:t>“</a:t>
            </a:r>
            <a:r>
              <a:rPr lang="en-US" sz="2400" b="1" dirty="0" smtClean="0">
                <a:solidFill>
                  <a:srgbClr val="C00000"/>
                </a:solidFill>
              </a:rPr>
              <a:t>Confirmation” </a:t>
            </a:r>
            <a:r>
              <a:rPr lang="en-US" sz="2400" b="1" dirty="0">
                <a:solidFill>
                  <a:srgbClr val="C00000"/>
                </a:solidFill>
              </a:rPr>
              <a:t>Bias</a:t>
            </a:r>
          </a:p>
        </p:txBody>
      </p:sp>
      <p:sp>
        <p:nvSpPr>
          <p:cNvPr id="11" name="TextBox 10"/>
          <p:cNvSpPr txBox="1"/>
          <p:nvPr/>
        </p:nvSpPr>
        <p:spPr>
          <a:xfrm>
            <a:off x="5666472" y="2259673"/>
            <a:ext cx="3048000" cy="830997"/>
          </a:xfrm>
          <a:prstGeom prst="rect">
            <a:avLst/>
          </a:prstGeom>
          <a:noFill/>
        </p:spPr>
        <p:txBody>
          <a:bodyPr wrap="square" rtlCol="0">
            <a:spAutoFit/>
          </a:bodyPr>
          <a:lstStyle/>
          <a:p>
            <a:pPr algn="ctr"/>
            <a:r>
              <a:rPr lang="en-US" sz="2400" b="1" dirty="0">
                <a:solidFill>
                  <a:schemeClr val="accent2"/>
                </a:solidFill>
              </a:rPr>
              <a:t>“Broken Windows” Bias</a:t>
            </a:r>
          </a:p>
        </p:txBody>
      </p:sp>
      <p:pic>
        <p:nvPicPr>
          <p:cNvPr id="13" name="Picture 2" descr="10"/>
          <p:cNvPicPr>
            <a:picLocks noChangeAspect="1" noChangeArrowheads="1"/>
          </p:cNvPicPr>
          <p:nvPr/>
        </p:nvPicPr>
        <p:blipFill rotWithShape="1">
          <a:blip r:embed="rId5" cstate="print"/>
          <a:srcRect l="45292" t="20274" r="10782" b="21787"/>
          <a:stretch/>
        </p:blipFill>
        <p:spPr bwMode="auto">
          <a:xfrm>
            <a:off x="371209" y="3706609"/>
            <a:ext cx="2115403" cy="1569483"/>
          </a:xfrm>
          <a:prstGeom prst="ellipse">
            <a:avLst/>
          </a:prstGeom>
          <a:noFill/>
        </p:spPr>
      </p:pic>
    </p:spTree>
    <p:extLst>
      <p:ext uri="{BB962C8B-B14F-4D97-AF65-F5344CB8AC3E}">
        <p14:creationId xmlns:p14="http://schemas.microsoft.com/office/powerpoint/2010/main" val="1087145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a:t>
            </a:fld>
            <a:endParaRPr lang="en-US" dirty="0"/>
          </a:p>
        </p:txBody>
      </p:sp>
      <p:pic>
        <p:nvPicPr>
          <p:cNvPr id="3" name="Picture 2"/>
          <p:cNvPicPr>
            <a:picLocks noChangeAspect="1"/>
          </p:cNvPicPr>
          <p:nvPr/>
        </p:nvPicPr>
        <p:blipFill>
          <a:blip r:embed="rId2"/>
          <a:stretch>
            <a:fillRect/>
          </a:stretch>
        </p:blipFill>
        <p:spPr>
          <a:xfrm>
            <a:off x="685800" y="1087120"/>
            <a:ext cx="7124699" cy="4749800"/>
          </a:xfrm>
          <a:prstGeom prst="rect">
            <a:avLst/>
          </a:prstGeom>
        </p:spPr>
      </p:pic>
    </p:spTree>
    <p:extLst>
      <p:ext uri="{BB962C8B-B14F-4D97-AF65-F5344CB8AC3E}">
        <p14:creationId xmlns:p14="http://schemas.microsoft.com/office/powerpoint/2010/main" val="1632638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Bike Thief? The Riddle of Unconscious Biases…</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30</a:t>
            </a:fld>
            <a:endParaRPr lang="en-US"/>
          </a:p>
        </p:txBody>
      </p:sp>
      <p:sp>
        <p:nvSpPr>
          <p:cNvPr id="4" name="Rectangle 3"/>
          <p:cNvSpPr/>
          <p:nvPr/>
        </p:nvSpPr>
        <p:spPr>
          <a:xfrm>
            <a:off x="2286000" y="3105835"/>
            <a:ext cx="4572000" cy="646331"/>
          </a:xfrm>
          <a:prstGeom prst="rect">
            <a:avLst/>
          </a:prstGeom>
        </p:spPr>
        <p:txBody>
          <a:bodyPr>
            <a:spAutoFit/>
          </a:bodyPr>
          <a:lstStyle/>
          <a:p>
            <a:r>
              <a:rPr lang="en-US" u="sng" dirty="0">
                <a:hlinkClick r:id="rId2"/>
              </a:rPr>
              <a:t>https://www.youtube.com/watch?v=WNmCoHBJY2I</a:t>
            </a:r>
            <a:endParaRPr lang="en-US" dirty="0"/>
          </a:p>
        </p:txBody>
      </p:sp>
    </p:spTree>
    <p:extLst>
      <p:ext uri="{BB962C8B-B14F-4D97-AF65-F5344CB8AC3E}">
        <p14:creationId xmlns:p14="http://schemas.microsoft.com/office/powerpoint/2010/main" val="4194234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8198"/>
            <a:ext cx="7620000" cy="819314"/>
          </a:xfrm>
        </p:spPr>
        <p:txBody>
          <a:bodyPr/>
          <a:lstStyle/>
          <a:p>
            <a:r>
              <a:rPr lang="en-US" sz="4000" dirty="0" smtClean="0"/>
              <a:t>How do we get from here to there?</a:t>
            </a:r>
            <a:endParaRPr lang="en-US" sz="4000"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31</a:t>
            </a:fld>
            <a:endParaRPr lang="en-US"/>
          </a:p>
        </p:txBody>
      </p:sp>
      <p:pic>
        <p:nvPicPr>
          <p:cNvPr id="9" name="Picture 2" descr="14"/>
          <p:cNvPicPr>
            <a:picLocks noChangeAspect="1" noChangeArrowheads="1"/>
          </p:cNvPicPr>
          <p:nvPr/>
        </p:nvPicPr>
        <p:blipFill rotWithShape="1">
          <a:blip r:embed="rId2" cstate="print"/>
          <a:srcRect l="11998" t="11802" r="11002" b="12955"/>
          <a:stretch/>
        </p:blipFill>
        <p:spPr bwMode="auto">
          <a:xfrm>
            <a:off x="77185" y="4114799"/>
            <a:ext cx="2730450" cy="1930401"/>
          </a:xfrm>
          <a:prstGeom prst="triangle">
            <a:avLst/>
          </a:prstGeom>
          <a:noFill/>
        </p:spPr>
      </p:pic>
      <p:pic>
        <p:nvPicPr>
          <p:cNvPr id="10" name="Picture 2" descr="15"/>
          <p:cNvPicPr>
            <a:picLocks noChangeAspect="1" noChangeArrowheads="1"/>
          </p:cNvPicPr>
          <p:nvPr/>
        </p:nvPicPr>
        <p:blipFill rotWithShape="1">
          <a:blip r:embed="rId3" cstate="print"/>
          <a:srcRect l="25943" t="18407" r="25943" b="18154"/>
          <a:stretch/>
        </p:blipFill>
        <p:spPr bwMode="auto">
          <a:xfrm>
            <a:off x="5943600" y="1981199"/>
            <a:ext cx="2286000" cy="1927411"/>
          </a:xfrm>
          <a:prstGeom prst="ellipse">
            <a:avLst/>
          </a:prstGeom>
          <a:noFill/>
        </p:spPr>
      </p:pic>
      <p:sp>
        <p:nvSpPr>
          <p:cNvPr id="11" name="Right Arrow 10"/>
          <p:cNvSpPr/>
          <p:nvPr/>
        </p:nvSpPr>
        <p:spPr>
          <a:xfrm rot="19980489">
            <a:off x="2093755" y="3453019"/>
            <a:ext cx="3988392" cy="1453210"/>
          </a:xfrm>
          <a:prstGeom prst="rightArrow">
            <a:avLst>
              <a:gd name="adj1" fmla="val 3325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028" y="2938822"/>
            <a:ext cx="2818415" cy="1169551"/>
          </a:xfrm>
          <a:prstGeom prst="rect">
            <a:avLst/>
          </a:prstGeom>
          <a:noFill/>
        </p:spPr>
        <p:txBody>
          <a:bodyPr wrap="square" rtlCol="0">
            <a:spAutoFit/>
          </a:bodyPr>
          <a:lstStyle/>
          <a:p>
            <a:pPr algn="ctr"/>
            <a:r>
              <a:rPr lang="en-US" sz="1400" dirty="0" smtClean="0">
                <a:solidFill>
                  <a:schemeClr val="tx2">
                    <a:lumMod val="50000"/>
                  </a:schemeClr>
                </a:solidFill>
              </a:rPr>
              <a:t>Our biggest challenge is disengagement due to lack of inclusive behaviors exacerbated by cliques, silos, and unconscious biases</a:t>
            </a:r>
            <a:endParaRPr lang="en-US" sz="1400" dirty="0">
              <a:solidFill>
                <a:schemeClr val="tx2">
                  <a:lumMod val="50000"/>
                </a:schemeClr>
              </a:solidFill>
            </a:endParaRPr>
          </a:p>
        </p:txBody>
      </p:sp>
      <p:sp>
        <p:nvSpPr>
          <p:cNvPr id="4" name="TextBox 3"/>
          <p:cNvSpPr txBox="1"/>
          <p:nvPr/>
        </p:nvSpPr>
        <p:spPr>
          <a:xfrm>
            <a:off x="5943600" y="837511"/>
            <a:ext cx="2362200" cy="1169551"/>
          </a:xfrm>
          <a:prstGeom prst="rect">
            <a:avLst/>
          </a:prstGeom>
          <a:noFill/>
        </p:spPr>
        <p:txBody>
          <a:bodyPr wrap="square" rtlCol="0">
            <a:spAutoFit/>
          </a:bodyPr>
          <a:lstStyle/>
          <a:p>
            <a:pPr algn="ctr"/>
            <a:r>
              <a:rPr lang="en-US" sz="1400" dirty="0" smtClean="0">
                <a:solidFill>
                  <a:schemeClr val="tx2">
                    <a:lumMod val="50000"/>
                  </a:schemeClr>
                </a:solidFill>
              </a:rPr>
              <a:t>Our solution is a highly interconnected workforce where employees feel included, creative, and engaged…The New IQ</a:t>
            </a:r>
            <a:endParaRPr lang="en-US" sz="1400" dirty="0">
              <a:solidFill>
                <a:schemeClr val="tx2">
                  <a:lumMod val="50000"/>
                </a:schemeClr>
              </a:solidFill>
            </a:endParaRPr>
          </a:p>
        </p:txBody>
      </p:sp>
      <p:sp>
        <p:nvSpPr>
          <p:cNvPr id="5" name="TextBox 4"/>
          <p:cNvSpPr txBox="1"/>
          <p:nvPr/>
        </p:nvSpPr>
        <p:spPr>
          <a:xfrm rot="20242806">
            <a:off x="1763851" y="3409028"/>
            <a:ext cx="4648200" cy="1200329"/>
          </a:xfrm>
          <a:prstGeom prst="rect">
            <a:avLst/>
          </a:prstGeom>
          <a:noFill/>
        </p:spPr>
        <p:txBody>
          <a:bodyPr wrap="square" rtlCol="0">
            <a:spAutoFit/>
          </a:bodyPr>
          <a:lstStyle/>
          <a:p>
            <a:r>
              <a:rPr lang="en-US" sz="7200" b="1" dirty="0" smtClean="0">
                <a:solidFill>
                  <a:srgbClr val="FF0000"/>
                </a:solidFill>
              </a:rPr>
              <a:t>The New IQ</a:t>
            </a:r>
            <a:endParaRPr lang="en-US" sz="7200" b="1" dirty="0">
              <a:solidFill>
                <a:srgbClr val="FF0000"/>
              </a:solidFill>
            </a:endParaRPr>
          </a:p>
        </p:txBody>
      </p:sp>
    </p:spTree>
    <p:extLst>
      <p:ext uri="{BB962C8B-B14F-4D97-AF65-F5344CB8AC3E}">
        <p14:creationId xmlns:p14="http://schemas.microsoft.com/office/powerpoint/2010/main" val="418362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00470651"/>
              </p:ext>
            </p:extLst>
          </p:nvPr>
        </p:nvGraphicFramePr>
        <p:xfrm>
          <a:off x="1828800" y="2286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28600" y="304800"/>
            <a:ext cx="7620000" cy="1143000"/>
          </a:xfrm>
        </p:spPr>
        <p:txBody>
          <a:bodyPr>
            <a:normAutofit fontScale="90000"/>
          </a:bodyPr>
          <a:lstStyle/>
          <a:p>
            <a:r>
              <a:rPr lang="en-US" b="1" dirty="0" smtClean="0">
                <a:solidFill>
                  <a:schemeClr val="tx1"/>
                </a:solidFill>
                <a:latin typeface="+mn-lt"/>
              </a:rPr>
              <a:t>The New IQ Logic to change culture through behavior change</a:t>
            </a:r>
            <a:endParaRPr lang="en-US" b="1" dirty="0">
              <a:solidFill>
                <a:schemeClr val="tx1"/>
              </a:solidFill>
              <a:latin typeface="+mn-lt"/>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1111329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762000"/>
          </a:xfrm>
        </p:spPr>
        <p:txBody>
          <a:bodyPr/>
          <a:lstStyle/>
          <a:p>
            <a:r>
              <a:rPr lang="en-US" b="1" dirty="0">
                <a:solidFill>
                  <a:schemeClr val="tx1"/>
                </a:solidFill>
                <a:latin typeface="+mn-lt"/>
              </a:rPr>
              <a:t>The New </a:t>
            </a:r>
            <a:r>
              <a:rPr lang="en-US" b="1" dirty="0" smtClean="0">
                <a:solidFill>
                  <a:schemeClr val="tx1"/>
                </a:solidFill>
                <a:latin typeface="+mn-lt"/>
              </a:rPr>
              <a:t>IQ: 5 Inclusive Habits</a:t>
            </a:r>
            <a:endParaRPr lang="en-US" dirty="0">
              <a:solidFill>
                <a:schemeClr val="tx1"/>
              </a:solidFill>
              <a:latin typeface="+mn-l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481942467"/>
              </p:ext>
            </p:extLst>
          </p:nvPr>
        </p:nvGraphicFramePr>
        <p:xfrm>
          <a:off x="304800" y="2209800"/>
          <a:ext cx="8229600"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8534400" y="5562600"/>
            <a:ext cx="533400" cy="365125"/>
          </a:xfrm>
          <a:ln>
            <a:noFill/>
          </a:ln>
        </p:spPr>
        <p:txBody>
          <a:bodyPr/>
          <a:lstStyle/>
          <a:p>
            <a:fld id="{4F6B934D-66B9-4806-B565-460C2C79199E}" type="slidenum">
              <a:rPr lang="en-US" smtClean="0"/>
              <a:pPr/>
              <a:t>33</a:t>
            </a:fld>
            <a:endParaRPr lang="en-US" dirty="0"/>
          </a:p>
        </p:txBody>
      </p:sp>
    </p:spTree>
    <p:extLst>
      <p:ext uri="{BB962C8B-B14F-4D97-AF65-F5344CB8AC3E}">
        <p14:creationId xmlns:p14="http://schemas.microsoft.com/office/powerpoint/2010/main" val="129764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71911479"/>
              </p:ext>
            </p:extLst>
          </p:nvPr>
        </p:nvGraphicFramePr>
        <p:xfrm>
          <a:off x="457200" y="1219200"/>
          <a:ext cx="7848600" cy="5426507"/>
        </p:xfrm>
        <a:graphic>
          <a:graphicData uri="http://schemas.openxmlformats.org/drawingml/2006/table">
            <a:tbl>
              <a:tblPr firstRow="1" firstCol="1" bandRow="1">
                <a:tableStyleId>{5C22544A-7EE6-4342-B048-85BDC9FD1C3A}</a:tableStyleId>
              </a:tblPr>
              <a:tblGrid>
                <a:gridCol w="360629"/>
                <a:gridCol w="7104393"/>
                <a:gridCol w="383578"/>
              </a:tblGrid>
              <a:tr h="375745">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900" dirty="0">
                          <a:effectLst/>
                        </a:rPr>
                        <a:t>Behavioral Statement</a:t>
                      </a:r>
                      <a:endParaRPr lang="en-US" sz="700" dirty="0">
                        <a:effectLst/>
                      </a:endParaRPr>
                    </a:p>
                    <a:p>
                      <a:pPr marL="0" marR="0" algn="ctr">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Score</a:t>
                      </a:r>
                      <a:endParaRPr lang="en-US" sz="700">
                        <a:effectLst/>
                        <a:latin typeface="Calibri"/>
                        <a:ea typeface="Calibri"/>
                        <a:cs typeface="Times New Roman"/>
                      </a:endParaRPr>
                    </a:p>
                  </a:txBody>
                  <a:tcPr marL="44723" marR="44723" marT="0" marB="0"/>
                </a:tc>
              </a:tr>
              <a:tr h="326492">
                <a:tc>
                  <a:txBody>
                    <a:bodyPr/>
                    <a:lstStyle/>
                    <a:p>
                      <a:pPr marL="0" marR="0">
                        <a:lnSpc>
                          <a:spcPct val="115000"/>
                        </a:lnSpc>
                        <a:spcBef>
                          <a:spcPts val="0"/>
                        </a:spcBef>
                        <a:spcAft>
                          <a:spcPts val="0"/>
                        </a:spcAft>
                      </a:pPr>
                      <a:r>
                        <a:rPr lang="en-US" sz="700">
                          <a:effectLst/>
                        </a:rPr>
                        <a:t>1</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do not tolerate arbitrary actions, personal favoritism and coercion for political purposes.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2</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do not tolerate prohibited personnel practices.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3</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take steps to deal with poor performers who cannot or will not improve.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4</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recognize differences in performance in a meaningful way.</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5</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a:effectLst/>
                        </a:rPr>
                        <a:t>Others would say I give out awards based on how well employees perform their jobs.</a:t>
                      </a:r>
                      <a:endParaRPr lang="en-US" sz="12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6</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reward creativity and innovation.</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326492">
                <a:tc>
                  <a:txBody>
                    <a:bodyPr/>
                    <a:lstStyle/>
                    <a:p>
                      <a:pPr marL="0" marR="0">
                        <a:lnSpc>
                          <a:spcPct val="115000"/>
                        </a:lnSpc>
                        <a:spcBef>
                          <a:spcPts val="0"/>
                        </a:spcBef>
                        <a:spcAft>
                          <a:spcPts val="0"/>
                        </a:spcAft>
                      </a:pPr>
                      <a:r>
                        <a:rPr lang="en-US" sz="700">
                          <a:effectLst/>
                        </a:rPr>
                        <a:t>7</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actively support policies and programs that promote diversity and inclusion in the workplace.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8</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am committed to a workforce representative of all segments of society.</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10312">
                <a:tc>
                  <a:txBody>
                    <a:bodyPr/>
                    <a:lstStyle/>
                    <a:p>
                      <a:pPr marL="0" marR="0">
                        <a:lnSpc>
                          <a:spcPct val="115000"/>
                        </a:lnSpc>
                        <a:spcBef>
                          <a:spcPts val="0"/>
                        </a:spcBef>
                        <a:spcAft>
                          <a:spcPts val="0"/>
                        </a:spcAft>
                      </a:pPr>
                      <a:r>
                        <a:rPr lang="en-US" sz="700">
                          <a:effectLst/>
                        </a:rPr>
                        <a:t>9</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work well with employees of different backgrounds.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10</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actively promote communication among different work units.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11</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a:effectLst/>
                        </a:rPr>
                        <a:t>Others would say I actively support collaboration across work units to accomplish work objectives.</a:t>
                      </a:r>
                      <a:endParaRPr lang="en-US" sz="12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12</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actively support the needs of Others to balance work and other life issues.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420624">
                <a:tc>
                  <a:txBody>
                    <a:bodyPr/>
                    <a:lstStyle/>
                    <a:p>
                      <a:pPr marL="0" marR="0">
                        <a:lnSpc>
                          <a:spcPct val="115000"/>
                        </a:lnSpc>
                        <a:spcBef>
                          <a:spcPts val="0"/>
                        </a:spcBef>
                        <a:spcAft>
                          <a:spcPts val="0"/>
                        </a:spcAft>
                      </a:pPr>
                      <a:r>
                        <a:rPr lang="en-US" sz="700">
                          <a:effectLst/>
                        </a:rPr>
                        <a:t>13</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regularly provide my subordinates with constructive suggestions to improve their job performance.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dirty="0">
                          <a:effectLst/>
                        </a:rPr>
                        <a:t>14</a:t>
                      </a:r>
                      <a:endParaRPr lang="en-US" sz="7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make time to listen to what they have to say.</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15</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that I treat them with respect.</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16</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In the last six months, Others would say I have talked with them about their performance.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17</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who depend on me would say they have enough information to do their job well</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18</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I encourage them to come up with new and better ways of doing things.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19</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would say their talents are used well in the workplace.</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r>
              <a:tr h="250497">
                <a:tc>
                  <a:txBody>
                    <a:bodyPr/>
                    <a:lstStyle/>
                    <a:p>
                      <a:pPr marL="0" marR="0">
                        <a:lnSpc>
                          <a:spcPct val="115000"/>
                        </a:lnSpc>
                        <a:spcBef>
                          <a:spcPts val="0"/>
                        </a:spcBef>
                        <a:spcAft>
                          <a:spcPts val="0"/>
                        </a:spcAft>
                      </a:pPr>
                      <a:r>
                        <a:rPr lang="en-US" sz="700">
                          <a:effectLst/>
                        </a:rPr>
                        <a:t>20</a:t>
                      </a:r>
                      <a:endParaRPr lang="en-US" sz="7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200" dirty="0">
                          <a:effectLst/>
                        </a:rPr>
                        <a:t>Others have a feeling of personal empowerment with respect to work processes.</a:t>
                      </a:r>
                      <a:endParaRPr lang="en-US" sz="1200" dirty="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r>
            </a:tbl>
          </a:graphicData>
        </a:graphic>
      </p:graphicFrame>
      <p:sp>
        <p:nvSpPr>
          <p:cNvPr id="7" name="Rectangle 4"/>
          <p:cNvSpPr>
            <a:spLocks noChangeArrowheads="1"/>
          </p:cNvSpPr>
          <p:nvPr/>
        </p:nvSpPr>
        <p:spPr bwMode="auto">
          <a:xfrm>
            <a:off x="304800" y="-175181"/>
            <a:ext cx="8382000" cy="156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470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The New IQ Perception Scan</a:t>
            </a:r>
            <a:endParaRPr kumimoji="0" lang="en-US"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Complete the following New IQ Inclusive Intelligence Perception Scan using a scale of 1-5 (never, rarely, sometimes, often, always)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955426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IQ Scores</a:t>
            </a:r>
            <a:endParaRPr lang="en-US" dirty="0"/>
          </a:p>
        </p:txBody>
      </p:sp>
      <p:sp>
        <p:nvSpPr>
          <p:cNvPr id="4" name="Rectangle 1"/>
          <p:cNvSpPr>
            <a:spLocks noChangeArrowheads="1"/>
          </p:cNvSpPr>
          <p:nvPr/>
        </p:nvSpPr>
        <p:spPr bwMode="auto">
          <a:xfrm>
            <a:off x="304801" y="2329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67054098"/>
              </p:ext>
            </p:extLst>
          </p:nvPr>
        </p:nvGraphicFramePr>
        <p:xfrm>
          <a:off x="685800" y="2743200"/>
          <a:ext cx="7308850" cy="823722"/>
        </p:xfrm>
        <a:graphic>
          <a:graphicData uri="http://schemas.openxmlformats.org/drawingml/2006/table">
            <a:tbl>
              <a:tblPr firstRow="1" firstCol="1" bandRow="1">
                <a:tableStyleId>{5C22544A-7EE6-4342-B048-85BDC9FD1C3A}</a:tableStyleId>
              </a:tblPr>
              <a:tblGrid>
                <a:gridCol w="1394930"/>
                <a:gridCol w="1467582"/>
                <a:gridCol w="1598357"/>
                <a:gridCol w="1438521"/>
                <a:gridCol w="1409460"/>
              </a:tblGrid>
              <a:tr h="490728">
                <a:tc>
                  <a:txBody>
                    <a:bodyPr/>
                    <a:lstStyle/>
                    <a:p>
                      <a:pPr marL="0" marR="0" algn="ctr">
                        <a:lnSpc>
                          <a:spcPct val="115000"/>
                        </a:lnSpc>
                        <a:spcBef>
                          <a:spcPts val="0"/>
                        </a:spcBef>
                        <a:spcAft>
                          <a:spcPts val="0"/>
                        </a:spcAft>
                      </a:pPr>
                      <a:r>
                        <a:rPr lang="en-US" sz="2800" dirty="0">
                          <a:effectLst/>
                        </a:rPr>
                        <a:t>44%</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effectLst/>
                        </a:rPr>
                        <a:t>56%</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dirty="0">
                          <a:effectLst/>
                        </a:rPr>
                        <a:t>55%</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dirty="0">
                          <a:effectLst/>
                        </a:rPr>
                        <a:t>74%</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effectLst/>
                        </a:rPr>
                        <a:t>59%</a:t>
                      </a:r>
                      <a:endParaRPr lang="en-US" sz="1100">
                        <a:effectLst/>
                        <a:latin typeface="Calibri"/>
                        <a:ea typeface="Calibri"/>
                        <a:cs typeface="Times New Roman"/>
                      </a:endParaRPr>
                    </a:p>
                  </a:txBody>
                  <a:tcPr marL="68580" marR="68580" marT="0" marB="0" anchor="ctr"/>
                </a:tc>
              </a:tr>
              <a:tr h="327152">
                <a:tc>
                  <a:txBody>
                    <a:bodyPr/>
                    <a:lstStyle/>
                    <a:p>
                      <a:pPr marL="0" marR="0" algn="ctr">
                        <a:lnSpc>
                          <a:spcPct val="115000"/>
                        </a:lnSpc>
                        <a:spcBef>
                          <a:spcPts val="0"/>
                        </a:spcBef>
                        <a:spcAft>
                          <a:spcPts val="0"/>
                        </a:spcAft>
                      </a:pPr>
                      <a:r>
                        <a:rPr lang="en-US" sz="1900">
                          <a:effectLst/>
                        </a:rPr>
                        <a:t>Fair</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900" dirty="0">
                          <a:effectLst/>
                        </a:rPr>
                        <a:t>Open</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900">
                          <a:effectLst/>
                        </a:rPr>
                        <a:t>Cooperative</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900">
                          <a:effectLst/>
                        </a:rPr>
                        <a:t>Supportive</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900" dirty="0">
                          <a:effectLst/>
                        </a:rPr>
                        <a:t>Empowered</a:t>
                      </a:r>
                      <a:endParaRPr lang="en-US" sz="1100" dirty="0">
                        <a:effectLst/>
                        <a:latin typeface="Calibri"/>
                        <a:ea typeface="Calibri"/>
                        <a:cs typeface="Times New Roman"/>
                      </a:endParaRPr>
                    </a:p>
                  </a:txBody>
                  <a:tcPr marL="68580" marR="68580" marT="0" marB="0" anchor="b"/>
                </a:tc>
              </a:tr>
            </a:tbl>
          </a:graphicData>
        </a:graphic>
      </p:graphicFrame>
      <p:sp>
        <p:nvSpPr>
          <p:cNvPr id="7" name="TextBox 6"/>
          <p:cNvSpPr txBox="1"/>
          <p:nvPr/>
        </p:nvSpPr>
        <p:spPr>
          <a:xfrm>
            <a:off x="609600" y="1981200"/>
            <a:ext cx="3505200" cy="369332"/>
          </a:xfrm>
          <a:prstGeom prst="rect">
            <a:avLst/>
          </a:prstGeom>
          <a:noFill/>
        </p:spPr>
        <p:txBody>
          <a:bodyPr wrap="square" rtlCol="0">
            <a:spAutoFit/>
          </a:bodyPr>
          <a:lstStyle/>
          <a:p>
            <a:r>
              <a:rPr lang="en-US" dirty="0"/>
              <a:t>G</a:t>
            </a:r>
            <a:r>
              <a:rPr lang="en-US" dirty="0" smtClean="0"/>
              <a:t>overnment Average</a:t>
            </a:r>
            <a:endParaRPr lang="en-US" dirty="0"/>
          </a:p>
        </p:txBody>
      </p:sp>
    </p:spTree>
    <p:extLst>
      <p:ext uri="{BB962C8B-B14F-4D97-AF65-F5344CB8AC3E}">
        <p14:creationId xmlns:p14="http://schemas.microsoft.com/office/powerpoint/2010/main" val="1287424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620000" cy="1143000"/>
          </a:xfrm>
        </p:spPr>
        <p:txBody>
          <a:bodyPr/>
          <a:lstStyle/>
          <a:p>
            <a:r>
              <a:rPr lang="en-US" dirty="0" smtClean="0">
                <a:latin typeface="+mn-lt"/>
              </a:rPr>
              <a:t>Becoming </a:t>
            </a:r>
            <a:r>
              <a:rPr lang="en-US" dirty="0">
                <a:latin typeface="+mn-lt"/>
              </a:rPr>
              <a:t>a Trim Tab at Work</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36</a:t>
            </a:fld>
            <a:endParaRPr lang="en-US" dirty="0"/>
          </a:p>
        </p:txBody>
      </p:sp>
      <p:pic>
        <p:nvPicPr>
          <p:cNvPr id="2050" name="Picture 2" descr="picture1-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465" y="1295400"/>
            <a:ext cx="4048125"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6314" y="4267200"/>
            <a:ext cx="6640286" cy="2215991"/>
          </a:xfrm>
          <a:prstGeom prst="rect">
            <a:avLst/>
          </a:prstGeom>
          <a:noFill/>
        </p:spPr>
        <p:txBody>
          <a:bodyPr wrap="square" rtlCol="0">
            <a:spAutoFit/>
          </a:bodyPr>
          <a:lstStyle/>
          <a:p>
            <a:r>
              <a:rPr lang="en-US" sz="2400" dirty="0" smtClean="0">
                <a:latin typeface="+mj-lt"/>
              </a:rPr>
              <a:t>When thinking about “how </a:t>
            </a:r>
            <a:r>
              <a:rPr lang="en-US" sz="2400" dirty="0">
                <a:latin typeface="+mj-lt"/>
              </a:rPr>
              <a:t>can I possibly create change in my organization,” think of being a trim tab. </a:t>
            </a:r>
            <a:r>
              <a:rPr lang="en-US" sz="2400" i="1" dirty="0">
                <a:latin typeface="+mj-lt"/>
              </a:rPr>
              <a:t>Your small actions, your work in your circle of influence can create, over time, a big impact on your organization.</a:t>
            </a:r>
          </a:p>
          <a:p>
            <a:endParaRPr lang="en-US" dirty="0"/>
          </a:p>
        </p:txBody>
      </p:sp>
      <p:sp>
        <p:nvSpPr>
          <p:cNvPr id="10" name="TextBox 9"/>
          <p:cNvSpPr txBox="1"/>
          <p:nvPr/>
        </p:nvSpPr>
        <p:spPr>
          <a:xfrm>
            <a:off x="4800598" y="1329267"/>
            <a:ext cx="3139453"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mj-lt"/>
              </a:rPr>
              <a:t>Identify common themes  </a:t>
            </a:r>
          </a:p>
          <a:p>
            <a:pPr marL="342900" indent="-342900">
              <a:buFont typeface="Arial" panose="020B0604020202020204" pitchFamily="34" charset="0"/>
              <a:buChar char="•"/>
            </a:pPr>
            <a:r>
              <a:rPr lang="en-US" sz="2400" dirty="0" smtClean="0">
                <a:latin typeface="+mj-lt"/>
              </a:rPr>
              <a:t>Using workbook write down examples  from video</a:t>
            </a:r>
            <a:endParaRPr lang="en-US" sz="2400" dirty="0">
              <a:latin typeface="+mj-lt"/>
            </a:endParaRPr>
          </a:p>
        </p:txBody>
      </p:sp>
      <p:sp>
        <p:nvSpPr>
          <p:cNvPr id="3" name="Rectangle 2"/>
          <p:cNvSpPr/>
          <p:nvPr/>
        </p:nvSpPr>
        <p:spPr>
          <a:xfrm>
            <a:off x="381000" y="3637591"/>
            <a:ext cx="4876800" cy="646331"/>
          </a:xfrm>
          <a:prstGeom prst="rect">
            <a:avLst/>
          </a:prstGeom>
        </p:spPr>
        <p:txBody>
          <a:bodyPr wrap="square">
            <a:spAutoFit/>
          </a:bodyPr>
          <a:lstStyle/>
          <a:p>
            <a:r>
              <a:rPr lang="en-US" u="sng" dirty="0">
                <a:hlinkClick r:id="rId3"/>
              </a:rPr>
              <a:t>https://www.youtube.com/watch?v=HUqjlw1Zg5o</a:t>
            </a:r>
            <a:endParaRPr lang="en-US" dirty="0"/>
          </a:p>
          <a:p>
            <a:r>
              <a:rPr lang="en-US" dirty="0"/>
              <a:t> </a:t>
            </a:r>
          </a:p>
        </p:txBody>
      </p:sp>
    </p:spTree>
    <p:extLst>
      <p:ext uri="{BB962C8B-B14F-4D97-AF65-F5344CB8AC3E}">
        <p14:creationId xmlns:p14="http://schemas.microsoft.com/office/powerpoint/2010/main" val="1215498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80/20 Rule</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37</a:t>
            </a:fld>
            <a:endParaRPr lang="en-US"/>
          </a:p>
        </p:txBody>
      </p:sp>
      <p:pic>
        <p:nvPicPr>
          <p:cNvPr id="1026" name="Picture 2" descr="http://simplify360.com/blog/wp-content/uploads/2012/12/80-20-ru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04628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408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a:xfrm>
            <a:off x="419100" y="-228600"/>
            <a:ext cx="7620000" cy="1143000"/>
          </a:xfrm>
        </p:spPr>
        <p:txBody>
          <a:bodyPr/>
          <a:lstStyle/>
          <a:p>
            <a:r>
              <a:rPr lang="en-US" dirty="0" smtClean="0"/>
              <a:t>But First, Your Story…</a:t>
            </a:r>
          </a:p>
        </p:txBody>
      </p:sp>
      <p:sp>
        <p:nvSpPr>
          <p:cNvPr id="57347" name="Content Placeholder 3"/>
          <p:cNvSpPr>
            <a:spLocks noGrp="1"/>
          </p:cNvSpPr>
          <p:nvPr>
            <p:ph idx="1"/>
          </p:nvPr>
        </p:nvSpPr>
        <p:spPr>
          <a:xfrm>
            <a:off x="152400" y="1219200"/>
            <a:ext cx="8153400" cy="5638799"/>
          </a:xfrm>
        </p:spPr>
        <p:txBody>
          <a:bodyPr>
            <a:normAutofit fontScale="77500" lnSpcReduction="20000"/>
          </a:bodyPr>
          <a:lstStyle/>
          <a:p>
            <a:endParaRPr lang="en-US" sz="2000" dirty="0"/>
          </a:p>
          <a:p>
            <a:r>
              <a:rPr lang="en-US" sz="3100" dirty="0"/>
              <a:t>Who: Who were your parents? Grandparents? History</a:t>
            </a:r>
            <a:r>
              <a:rPr lang="en-US" sz="3100" dirty="0" smtClean="0"/>
              <a:t>?</a:t>
            </a:r>
          </a:p>
          <a:p>
            <a:pPr marL="114300" indent="0">
              <a:buNone/>
            </a:pPr>
            <a:endParaRPr lang="en-US" sz="3100" dirty="0"/>
          </a:p>
          <a:p>
            <a:r>
              <a:rPr lang="en-US" sz="3100" dirty="0"/>
              <a:t>What: What were the 3 events growing up that impacted you the most</a:t>
            </a:r>
            <a:r>
              <a:rPr lang="en-US" sz="3100" dirty="0" smtClean="0"/>
              <a:t>?</a:t>
            </a:r>
          </a:p>
          <a:p>
            <a:pPr marL="114300" indent="0">
              <a:buNone/>
            </a:pPr>
            <a:endParaRPr lang="en-US" sz="3100" dirty="0"/>
          </a:p>
          <a:p>
            <a:r>
              <a:rPr lang="en-US" sz="3100" dirty="0"/>
              <a:t>When: When were you born? Generational </a:t>
            </a:r>
            <a:r>
              <a:rPr lang="en-US" sz="3100" dirty="0" smtClean="0"/>
              <a:t>memories</a:t>
            </a:r>
          </a:p>
          <a:p>
            <a:pPr marL="114300" indent="0">
              <a:buNone/>
            </a:pPr>
            <a:endParaRPr lang="en-US" sz="3100" dirty="0"/>
          </a:p>
          <a:p>
            <a:r>
              <a:rPr lang="en-US" sz="3100" dirty="0"/>
              <a:t>Where: Where were you born? Spent most of your time growing up? Memories</a:t>
            </a:r>
            <a:r>
              <a:rPr lang="en-US" sz="3100" dirty="0" smtClean="0"/>
              <a:t>?</a:t>
            </a:r>
          </a:p>
          <a:p>
            <a:pPr marL="114300" indent="0">
              <a:buNone/>
            </a:pPr>
            <a:endParaRPr lang="en-US" sz="3100" dirty="0"/>
          </a:p>
          <a:p>
            <a:r>
              <a:rPr lang="en-US" sz="3100" dirty="0"/>
              <a:t>How: How were you raised? Parents or Grandparents? Strict? Religious</a:t>
            </a:r>
            <a:r>
              <a:rPr lang="en-US" sz="3100" dirty="0" smtClean="0"/>
              <a:t>?</a:t>
            </a:r>
          </a:p>
          <a:p>
            <a:pPr marL="114300" indent="0">
              <a:buNone/>
            </a:pPr>
            <a:endParaRPr lang="en-US" sz="3100" dirty="0"/>
          </a:p>
          <a:p>
            <a:r>
              <a:rPr lang="en-US" sz="3100" dirty="0"/>
              <a:t>Why:  In your opinion why do good or bad things happen to people?</a:t>
            </a:r>
          </a:p>
          <a:p>
            <a:endParaRPr lang="en-US" sz="3100" dirty="0"/>
          </a:p>
        </p:txBody>
      </p:sp>
    </p:spTree>
    <p:extLst>
      <p:ext uri="{BB962C8B-B14F-4D97-AF65-F5344CB8AC3E}">
        <p14:creationId xmlns:p14="http://schemas.microsoft.com/office/powerpoint/2010/main" val="1253046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224" y="1981200"/>
            <a:ext cx="8458200" cy="2985433"/>
          </a:xfrm>
          <a:prstGeom prst="rect">
            <a:avLst/>
          </a:prstGeom>
        </p:spPr>
        <p:txBody>
          <a:bodyPr wrap="square">
            <a:spAutoFit/>
          </a:bodyPr>
          <a:lstStyle/>
          <a:p>
            <a:r>
              <a:rPr lang="en-US" sz="2800" b="1" dirty="0" smtClean="0"/>
              <a:t>1.  Shrink </a:t>
            </a:r>
            <a:r>
              <a:rPr lang="en-US" sz="2800" b="1" dirty="0"/>
              <a:t>the </a:t>
            </a:r>
            <a:r>
              <a:rPr lang="en-US" sz="2800" b="1" dirty="0" smtClean="0"/>
              <a:t>change</a:t>
            </a:r>
          </a:p>
          <a:p>
            <a:endParaRPr lang="en-US" sz="2400" dirty="0"/>
          </a:p>
          <a:p>
            <a:r>
              <a:rPr lang="en-US" sz="2800" b="1" dirty="0" smtClean="0"/>
              <a:t>2.  Find </a:t>
            </a:r>
            <a:r>
              <a:rPr lang="en-US" sz="2800" b="1" dirty="0"/>
              <a:t>a </a:t>
            </a:r>
            <a:r>
              <a:rPr lang="en-US" sz="2800" b="1" dirty="0" smtClean="0"/>
              <a:t>spot</a:t>
            </a:r>
          </a:p>
          <a:p>
            <a:endParaRPr lang="en-US" sz="2400" dirty="0"/>
          </a:p>
          <a:p>
            <a:r>
              <a:rPr lang="en-US" sz="2800" b="1" dirty="0" smtClean="0"/>
              <a:t>3.  Train </a:t>
            </a:r>
            <a:r>
              <a:rPr lang="en-US" sz="2800" b="1" dirty="0"/>
              <a:t>the cycle </a:t>
            </a:r>
            <a:r>
              <a:rPr lang="en-US" sz="2800" b="1" dirty="0" smtClean="0"/>
              <a:t>everyday</a:t>
            </a:r>
          </a:p>
          <a:p>
            <a:r>
              <a:rPr lang="en-US" sz="2800" b="1" dirty="0" smtClean="0"/>
              <a:t> </a:t>
            </a:r>
          </a:p>
          <a:p>
            <a:r>
              <a:rPr lang="en-US" sz="2800" b="1" dirty="0" smtClean="0"/>
              <a:t>Shape </a:t>
            </a:r>
            <a:r>
              <a:rPr lang="en-US" sz="2800" b="1" dirty="0"/>
              <a:t>your </a:t>
            </a:r>
            <a:r>
              <a:rPr lang="en-US" sz="2800" b="1" dirty="0" smtClean="0"/>
              <a:t>environment</a:t>
            </a:r>
            <a:endParaRPr lang="en-US" sz="2400" dirty="0"/>
          </a:p>
        </p:txBody>
      </p:sp>
      <p:sp>
        <p:nvSpPr>
          <p:cNvPr id="2" name="Title 1"/>
          <p:cNvSpPr>
            <a:spLocks noGrp="1"/>
          </p:cNvSpPr>
          <p:nvPr>
            <p:ph type="title"/>
          </p:nvPr>
        </p:nvSpPr>
        <p:spPr>
          <a:xfrm>
            <a:off x="159224" y="228600"/>
            <a:ext cx="7620000" cy="1112838"/>
          </a:xfrm>
        </p:spPr>
        <p:txBody>
          <a:bodyPr>
            <a:normAutofit/>
          </a:bodyPr>
          <a:lstStyle/>
          <a:p>
            <a:r>
              <a:rPr lang="en-US" b="1" dirty="0" smtClean="0">
                <a:solidFill>
                  <a:schemeClr val="tx1"/>
                </a:solidFill>
                <a:latin typeface="+mn-lt"/>
              </a:rPr>
              <a:t>3 Small Steps to Creating Habits</a:t>
            </a:r>
            <a:endParaRPr lang="en-US" b="1" dirty="0">
              <a:solidFill>
                <a:schemeClr val="tx1"/>
              </a:solidFill>
              <a:latin typeface="+mn-lt"/>
            </a:endParaRPr>
          </a:p>
        </p:txBody>
      </p:sp>
      <p:pic>
        <p:nvPicPr>
          <p:cNvPr id="1026" name="Picture 2" descr="2012-03-11-DSC025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600200"/>
            <a:ext cx="3791066" cy="3962400"/>
          </a:xfrm>
          <a:prstGeom prst="roundRect">
            <a:avLst>
              <a:gd name="adj" fmla="val 16667"/>
            </a:avLst>
          </a:prstGeom>
          <a:ln>
            <a:noFill/>
          </a:ln>
          <a:effectLst>
            <a:outerShdw blurRad="76200" dist="38100" dir="7800000" algn="tl" rotWithShape="0">
              <a:srgbClr val="000000">
                <a:alpha val="40000"/>
              </a:srgbClr>
            </a:outerShdw>
            <a:softEdge rad="1270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6E2D2B3B-882E-40F3-A32F-6DD516915044}" type="slidenum">
              <a:rPr lang="en-US" smtClean="0"/>
              <a:pPr/>
              <a:t>39</a:t>
            </a:fld>
            <a:endParaRPr lang="en-US"/>
          </a:p>
        </p:txBody>
      </p:sp>
    </p:spTree>
    <p:extLst>
      <p:ext uri="{BB962C8B-B14F-4D97-AF65-F5344CB8AC3E}">
        <p14:creationId xmlns:p14="http://schemas.microsoft.com/office/powerpoint/2010/main" val="4213081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a:t>
            </a:fld>
            <a:endParaRPr lang="en-US" dirty="0"/>
          </a:p>
        </p:txBody>
      </p:sp>
      <p:pic>
        <p:nvPicPr>
          <p:cNvPr id="3" name="Picture 2"/>
          <p:cNvPicPr>
            <a:picLocks noChangeAspect="1"/>
          </p:cNvPicPr>
          <p:nvPr/>
        </p:nvPicPr>
        <p:blipFill>
          <a:blip r:embed="rId2"/>
          <a:stretch>
            <a:fillRect/>
          </a:stretch>
        </p:blipFill>
        <p:spPr>
          <a:xfrm>
            <a:off x="838200" y="797560"/>
            <a:ext cx="6553200" cy="5069840"/>
          </a:xfrm>
          <a:prstGeom prst="rect">
            <a:avLst/>
          </a:prstGeom>
        </p:spPr>
      </p:pic>
    </p:spTree>
    <p:extLst>
      <p:ext uri="{BB962C8B-B14F-4D97-AF65-F5344CB8AC3E}">
        <p14:creationId xmlns:p14="http://schemas.microsoft.com/office/powerpoint/2010/main" val="1940201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3stepstonewhabitsv2-101230181501-phpapp01/95/slide-3-728.jpg?cb=1325272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4389"/>
            <a:ext cx="6934200" cy="667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463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3stepstonewhabitsv2-101230181501-phpapp01/95/slide-4-728.jpg?cb=1325272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7315200" cy="647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766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3stepstonewhabitsv2-101230181501-phpapp01/95/slide-5-728.jpg?cb=1325272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1"/>
            <a:ext cx="7391400" cy="629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895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arway.org/Titanic/pictures/Titanic%20B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199"/>
            <a:ext cx="8458200" cy="5638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Titanic</a:t>
            </a:r>
            <a:endParaRPr lang="en-US" dirty="0"/>
          </a:p>
        </p:txBody>
      </p:sp>
    </p:spTree>
    <p:extLst>
      <p:ext uri="{BB962C8B-B14F-4D97-AF65-F5344CB8AC3E}">
        <p14:creationId xmlns:p14="http://schemas.microsoft.com/office/powerpoint/2010/main" val="2059848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ullee.com/titanic/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 y="0"/>
            <a:ext cx="9132425"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9" cy="1938992"/>
          </a:xfrm>
          <a:prstGeom prst="rect">
            <a:avLst/>
          </a:prstGeom>
          <a:solidFill>
            <a:schemeClr val="accent2"/>
          </a:solidFill>
        </p:spPr>
        <p:txBody>
          <a:bodyPr wrap="square">
            <a:spAutoFit/>
          </a:bodyPr>
          <a:lstStyle/>
          <a:p>
            <a:r>
              <a:rPr lang="en-US" sz="2000" b="1" dirty="0">
                <a:solidFill>
                  <a:srgbClr val="FFFF00"/>
                </a:solidFill>
              </a:rPr>
              <a:t>Newspapers from the time estimated the size of the iceberg to be between 50-100 feet high and 200-400 feet long. Titanic was navigable for awhile and could have pulled aside the iceberg. Many people could have climbed aboard it to find flat places to stay out of the water for the four hours before help arrived. Fixated on the fact that icebergs sink ships, people overlooked the size and shape of the iceberg (plus the fact that it would not sink).</a:t>
            </a:r>
          </a:p>
        </p:txBody>
      </p:sp>
    </p:spTree>
    <p:extLst>
      <p:ext uri="{BB962C8B-B14F-4D97-AF65-F5344CB8AC3E}">
        <p14:creationId xmlns:p14="http://schemas.microsoft.com/office/powerpoint/2010/main" val="319214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1757" y="1295400"/>
            <a:ext cx="7734300" cy="4306957"/>
          </a:xfrm>
          <a:prstGeom prst="roundRect">
            <a:avLst>
              <a:gd name="adj" fmla="val 1226"/>
            </a:avLst>
          </a:prstGeom>
          <a:solidFill>
            <a:schemeClr val="bg1"/>
          </a:solidFill>
          <a:ln w="76200">
            <a:solidFill>
              <a:srgbClr val="BDD8F3"/>
            </a:solid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94" name="Content Placeholder 2"/>
          <p:cNvSpPr>
            <a:spLocks noGrp="1"/>
          </p:cNvSpPr>
          <p:nvPr>
            <p:ph idx="1"/>
          </p:nvPr>
        </p:nvSpPr>
        <p:spPr>
          <a:xfrm>
            <a:off x="195943" y="1219200"/>
            <a:ext cx="8001000" cy="5364163"/>
          </a:xfrm>
        </p:spPr>
        <p:txBody>
          <a:bodyPr>
            <a:normAutofit/>
          </a:bodyPr>
          <a:lstStyle/>
          <a:p>
            <a:pPr algn="ctr">
              <a:buFont typeface="Arial" charset="0"/>
              <a:buNone/>
            </a:pPr>
            <a:r>
              <a:rPr lang="en-US" sz="6000" b="1" dirty="0" smtClean="0">
                <a:latin typeface="Gabriola" panose="04040605051002020D02" pitchFamily="82" charset="0"/>
              </a:rPr>
              <a:t>If you do not intentionally, deliberately and proactively include, you will unintentionally exclude.</a:t>
            </a:r>
          </a:p>
        </p:txBody>
      </p:sp>
      <p:sp>
        <p:nvSpPr>
          <p:cNvPr id="5" name="Slide Number Placeholder 4"/>
          <p:cNvSpPr>
            <a:spLocks noGrp="1"/>
          </p:cNvSpPr>
          <p:nvPr>
            <p:ph type="sldNum" sz="quarter" idx="12"/>
          </p:nvPr>
        </p:nvSpPr>
        <p:spPr/>
        <p:txBody>
          <a:bodyPr/>
          <a:lstStyle/>
          <a:p>
            <a:fld id="{6E2D2B3B-882E-40F3-A32F-6DD516915044}" type="slidenum">
              <a:rPr lang="en-US" smtClean="0"/>
              <a:pPr/>
              <a:t>45</a:t>
            </a:fld>
            <a:endParaRPr lang="en-US"/>
          </a:p>
        </p:txBody>
      </p:sp>
    </p:spTree>
    <p:extLst>
      <p:ext uri="{BB962C8B-B14F-4D97-AF65-F5344CB8AC3E}">
        <p14:creationId xmlns:p14="http://schemas.microsoft.com/office/powerpoint/2010/main" val="931178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Susan Boyle</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46</a:t>
            </a:fld>
            <a:endParaRPr lang="en-US" dirty="0"/>
          </a:p>
        </p:txBody>
      </p:sp>
      <p:sp>
        <p:nvSpPr>
          <p:cNvPr id="4" name="Rectangle 3"/>
          <p:cNvSpPr/>
          <p:nvPr/>
        </p:nvSpPr>
        <p:spPr>
          <a:xfrm>
            <a:off x="1752600" y="3105835"/>
            <a:ext cx="5105400" cy="369332"/>
          </a:xfrm>
          <a:prstGeom prst="rect">
            <a:avLst/>
          </a:prstGeom>
        </p:spPr>
        <p:txBody>
          <a:bodyPr wrap="square">
            <a:spAutoFit/>
          </a:bodyPr>
          <a:lstStyle/>
          <a:p>
            <a:r>
              <a:rPr lang="en-US" u="sng" dirty="0">
                <a:hlinkClick r:id="rId2"/>
              </a:rPr>
              <a:t>https://www.youtube.com/watch?v=jca_p_3FcWA</a:t>
            </a:r>
            <a:endParaRPr lang="en-US" dirty="0"/>
          </a:p>
        </p:txBody>
      </p:sp>
    </p:spTree>
    <p:extLst>
      <p:ext uri="{BB962C8B-B14F-4D97-AF65-F5344CB8AC3E}">
        <p14:creationId xmlns:p14="http://schemas.microsoft.com/office/powerpoint/2010/main" val="424833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a:t>
            </a:fld>
            <a:endParaRPr lang="en-US" dirty="0"/>
          </a:p>
        </p:txBody>
      </p:sp>
      <p:pic>
        <p:nvPicPr>
          <p:cNvPr id="3" name="Picture 2"/>
          <p:cNvPicPr>
            <a:picLocks noChangeAspect="1"/>
          </p:cNvPicPr>
          <p:nvPr/>
        </p:nvPicPr>
        <p:blipFill>
          <a:blip r:embed="rId2"/>
          <a:stretch>
            <a:fillRect/>
          </a:stretch>
        </p:blipFill>
        <p:spPr>
          <a:xfrm>
            <a:off x="685800" y="76200"/>
            <a:ext cx="7162800" cy="6781800"/>
          </a:xfrm>
          <a:prstGeom prst="rect">
            <a:avLst/>
          </a:prstGeom>
        </p:spPr>
      </p:pic>
    </p:spTree>
    <p:extLst>
      <p:ext uri="{BB962C8B-B14F-4D97-AF65-F5344CB8AC3E}">
        <p14:creationId xmlns:p14="http://schemas.microsoft.com/office/powerpoint/2010/main" val="177420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1"/>
                </a:solidFill>
                <a:latin typeface="+mn-lt"/>
              </a:rPr>
              <a:t>The “Real” Pain of Exclusion</a:t>
            </a:r>
            <a:endParaRPr lang="en-US" sz="4000" b="1" dirty="0">
              <a:solidFill>
                <a:schemeClr val="tx1"/>
              </a:solidFill>
              <a:latin typeface="+mn-lt"/>
            </a:endParaRPr>
          </a:p>
        </p:txBody>
      </p:sp>
      <p:pic>
        <p:nvPicPr>
          <p:cNvPr id="3" name="Picture 2" descr="http://www.strategy-business.com/media/image/09306-ex01s.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99200"/>
            <a:ext cx="7620000" cy="541335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1073315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 y="1066800"/>
            <a:ext cx="8153400" cy="2971800"/>
          </a:xfrm>
        </p:spPr>
        <p:txBody>
          <a:bodyPr>
            <a:normAutofit/>
          </a:bodyPr>
          <a:lstStyle/>
          <a:p>
            <a:r>
              <a:rPr lang="en-US" sz="4400" dirty="0" smtClean="0">
                <a:solidFill>
                  <a:srgbClr val="C00000"/>
                </a:solidFill>
              </a:rPr>
              <a:t>Wrong mental maps lead to wrong solutions which lead to lost resources…</a:t>
            </a:r>
            <a:endParaRPr lang="en-US" sz="4400" dirty="0">
              <a:solidFill>
                <a:srgbClr val="C00000"/>
              </a:solidFill>
            </a:endParaRPr>
          </a:p>
        </p:txBody>
      </p:sp>
      <p:pic>
        <p:nvPicPr>
          <p:cNvPr id="4098" name="Picture 2" descr="C:\Documents and Settings\RLParr\Desktop\New IQ\mental_mode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61360"/>
            <a:ext cx="3505200" cy="40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51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logic of diversity and inclusion</a:t>
            </a:r>
            <a:endParaRPr lang="en-US" dirty="0"/>
          </a:p>
        </p:txBody>
      </p:sp>
      <p:sp>
        <p:nvSpPr>
          <p:cNvPr id="3" name="Content Placeholder 2"/>
          <p:cNvSpPr>
            <a:spLocks noGrp="1"/>
          </p:cNvSpPr>
          <p:nvPr>
            <p:ph sz="quarter" idx="4294967295"/>
          </p:nvPr>
        </p:nvSpPr>
        <p:spPr>
          <a:xfrm>
            <a:off x="457200" y="2057400"/>
            <a:ext cx="7796030" cy="2483392"/>
          </a:xfrm>
          <a:prstGeom prst="rect">
            <a:avLst/>
          </a:prstGeom>
        </p:spPr>
        <p:txBody>
          <a:bodyPr>
            <a:noAutofit/>
          </a:bodyPr>
          <a:lstStyle/>
          <a:p>
            <a:r>
              <a:rPr lang="en-US" sz="3200" dirty="0" smtClean="0">
                <a:solidFill>
                  <a:srgbClr val="C00000"/>
                </a:solidFill>
              </a:rPr>
              <a:t>Diversity is not an imposition, it’s an advantage</a:t>
            </a:r>
          </a:p>
          <a:p>
            <a:r>
              <a:rPr lang="en-US" sz="3200" dirty="0" smtClean="0">
                <a:solidFill>
                  <a:srgbClr val="C00000"/>
                </a:solidFill>
              </a:rPr>
              <a:t>Inclusion is not a problem, but it’s a solution</a:t>
            </a:r>
          </a:p>
          <a:p>
            <a:r>
              <a:rPr lang="en-US" sz="3200" dirty="0" smtClean="0">
                <a:solidFill>
                  <a:srgbClr val="C00000"/>
                </a:solidFill>
              </a:rPr>
              <a:t>Working together is more than a good idea, it’s essential to individual and company success</a:t>
            </a:r>
            <a:endParaRPr lang="en-US" sz="3200" dirty="0">
              <a:solidFill>
                <a:srgbClr val="C00000"/>
              </a:solidFill>
            </a:endParaRPr>
          </a:p>
        </p:txBody>
      </p:sp>
    </p:spTree>
    <p:extLst>
      <p:ext uri="{BB962C8B-B14F-4D97-AF65-F5344CB8AC3E}">
        <p14:creationId xmlns:p14="http://schemas.microsoft.com/office/powerpoint/2010/main" val="2597289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D&amp;I on people</a:t>
            </a:r>
            <a:endParaRPr lang="en-US" dirty="0"/>
          </a:p>
        </p:txBody>
      </p:sp>
      <p:sp>
        <p:nvSpPr>
          <p:cNvPr id="3" name="Content Placeholder 2"/>
          <p:cNvSpPr>
            <a:spLocks noGrp="1"/>
          </p:cNvSpPr>
          <p:nvPr>
            <p:ph idx="1"/>
          </p:nvPr>
        </p:nvSpPr>
        <p:spPr/>
        <p:txBody>
          <a:bodyPr/>
          <a:lstStyle/>
          <a:p>
            <a:r>
              <a:rPr lang="en-US" dirty="0" smtClean="0"/>
              <a:t>57% increase in performance against goals</a:t>
            </a:r>
          </a:p>
          <a:p>
            <a:endParaRPr lang="en-US" dirty="0" smtClean="0"/>
          </a:p>
          <a:p>
            <a:r>
              <a:rPr lang="en-US" dirty="0" smtClean="0"/>
              <a:t>24% greater retention</a:t>
            </a:r>
          </a:p>
          <a:p>
            <a:endParaRPr lang="en-US" dirty="0" smtClean="0"/>
          </a:p>
          <a:p>
            <a:r>
              <a:rPr lang="en-US" dirty="0" smtClean="0"/>
              <a:t>21% more emotional commitment toward colleagues</a:t>
            </a:r>
          </a:p>
          <a:p>
            <a:pPr marL="0" indent="0">
              <a:buNone/>
            </a:pPr>
            <a:endParaRPr lang="en-US" dirty="0" smtClean="0"/>
          </a:p>
          <a:p>
            <a:r>
              <a:rPr lang="en-US" dirty="0" smtClean="0"/>
              <a:t>11% increase in discretionary effort</a:t>
            </a:r>
            <a:endParaRPr lang="en-US" dirty="0"/>
          </a:p>
        </p:txBody>
      </p:sp>
    </p:spTree>
    <p:extLst>
      <p:ext uri="{BB962C8B-B14F-4D97-AF65-F5344CB8AC3E}">
        <p14:creationId xmlns:p14="http://schemas.microsoft.com/office/powerpoint/2010/main" val="192975681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heme1">
  <a:themeElements>
    <a:clrScheme name="Custom 7">
      <a:dk1>
        <a:srgbClr val="000000"/>
      </a:dk1>
      <a:lt1>
        <a:srgbClr val="FFFFFF"/>
      </a:lt1>
      <a:dk2>
        <a:srgbClr val="000000"/>
      </a:dk2>
      <a:lt2>
        <a:srgbClr val="808080"/>
      </a:lt2>
      <a:accent1>
        <a:srgbClr val="F0F8FD"/>
      </a:accent1>
      <a:accent2>
        <a:srgbClr val="286860"/>
      </a:accent2>
      <a:accent3>
        <a:srgbClr val="FFFFFF"/>
      </a:accent3>
      <a:accent4>
        <a:srgbClr val="000000"/>
      </a:accent4>
      <a:accent5>
        <a:srgbClr val="669900"/>
      </a:accent5>
      <a:accent6>
        <a:srgbClr val="CFFF70"/>
      </a:accent6>
      <a:hlink>
        <a:srgbClr val="009DDC"/>
      </a:hlink>
      <a:folHlink>
        <a:srgbClr val="00A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2BAB2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2BAB2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8507</TotalTime>
  <Words>1271</Words>
  <Application>Microsoft Office PowerPoint</Application>
  <PresentationFormat>On-screen Show (4:3)</PresentationFormat>
  <Paragraphs>290</Paragraphs>
  <Slides>46</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ＭＳ Ｐゴシック</vt:lpstr>
      <vt:lpstr>Arial</vt:lpstr>
      <vt:lpstr>Calibri</vt:lpstr>
      <vt:lpstr>Cambria</vt:lpstr>
      <vt:lpstr>Century Gothic</vt:lpstr>
      <vt:lpstr>Gabriola</vt:lpstr>
      <vt:lpstr>Times New Roman</vt:lpstr>
      <vt:lpstr>Wingdings</vt:lpstr>
      <vt:lpstr>Theme1</vt:lpstr>
      <vt:lpstr>Adjacency</vt:lpstr>
      <vt:lpstr>PowerPoint Presentation</vt:lpstr>
      <vt:lpstr>Influence</vt:lpstr>
      <vt:lpstr>PowerPoint Presentation</vt:lpstr>
      <vt:lpstr>PowerPoint Presentation</vt:lpstr>
      <vt:lpstr>PowerPoint Presentation</vt:lpstr>
      <vt:lpstr>The “Real” Pain of Exclusion</vt:lpstr>
      <vt:lpstr>Wrong mental maps lead to wrong solutions which lead to lost resources…</vt:lpstr>
      <vt:lpstr>The logic of diversity and inclusion</vt:lpstr>
      <vt:lpstr>The impact of D&amp;I on people</vt:lpstr>
      <vt:lpstr>The Heart of the Challenge</vt:lpstr>
      <vt:lpstr>Cultural Hunt</vt:lpstr>
      <vt:lpstr>Thomas Schelling Segregation: background</vt:lpstr>
      <vt:lpstr>PowerPoint Presentation</vt:lpstr>
      <vt:lpstr>Schelling’s conclusion </vt:lpstr>
      <vt:lpstr>Rule 2.         Respect other Perspectives</vt:lpstr>
      <vt:lpstr>Rule 3.       We are Smarter Together</vt:lpstr>
      <vt:lpstr>Why are these people not more Famous?   </vt:lpstr>
      <vt:lpstr>PowerPoint Presentation</vt:lpstr>
      <vt:lpstr>PowerPoint Presentation</vt:lpstr>
      <vt:lpstr>Research for example…</vt:lpstr>
      <vt:lpstr>The Diversity Trumps Ability Theorem</vt:lpstr>
      <vt:lpstr>“Progress depends as much on our collective differences as it does on our individual IQ scores”</vt:lpstr>
      <vt:lpstr>When all you have is hammers…</vt:lpstr>
      <vt:lpstr>Everything looks like a nail…</vt:lpstr>
      <vt:lpstr>We can do more with an assortment of tools…</vt:lpstr>
      <vt:lpstr>PowerPoint Presentation</vt:lpstr>
      <vt:lpstr>PowerPoint Presentation</vt:lpstr>
      <vt:lpstr>PowerPoint Presentation</vt:lpstr>
      <vt:lpstr>Social Biases that create silos and limit our potential…</vt:lpstr>
      <vt:lpstr>Bike Thief? The Riddle of Unconscious Biases…</vt:lpstr>
      <vt:lpstr>How do we get from here to there?</vt:lpstr>
      <vt:lpstr>The New IQ Logic to change culture through behavior change</vt:lpstr>
      <vt:lpstr>The New IQ: 5 Inclusive Habits</vt:lpstr>
      <vt:lpstr>PowerPoint Presentation</vt:lpstr>
      <vt:lpstr>New IQ Scores</vt:lpstr>
      <vt:lpstr>Becoming a Trim Tab at Work</vt:lpstr>
      <vt:lpstr>The 80/20 Rule</vt:lpstr>
      <vt:lpstr>But First, Your Story…</vt:lpstr>
      <vt:lpstr>3 Small Steps to Creating Habits</vt:lpstr>
      <vt:lpstr>PowerPoint Presentation</vt:lpstr>
      <vt:lpstr>PowerPoint Presentation</vt:lpstr>
      <vt:lpstr>PowerPoint Presentation</vt:lpstr>
      <vt:lpstr>The Titanic</vt:lpstr>
      <vt:lpstr>PowerPoint Presentation</vt:lpstr>
      <vt:lpstr>PowerPoint Presentation</vt:lpstr>
      <vt:lpstr>Susan Boyle</vt:lpstr>
    </vt:vector>
  </TitlesOfParts>
  <Company>Office of Personnel Management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Bruce J.</dc:creator>
  <cp:lastModifiedBy>bruce stewart</cp:lastModifiedBy>
  <cp:revision>100</cp:revision>
  <cp:lastPrinted>2014-04-01T12:40:16Z</cp:lastPrinted>
  <dcterms:created xsi:type="dcterms:W3CDTF">2013-03-04T15:25:01Z</dcterms:created>
  <dcterms:modified xsi:type="dcterms:W3CDTF">2016-03-13T23:27:13Z</dcterms:modified>
</cp:coreProperties>
</file>