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675" autoAdjust="0"/>
  </p:normalViewPr>
  <p:slideViewPr>
    <p:cSldViewPr>
      <p:cViewPr>
        <p:scale>
          <a:sx n="93" d="100"/>
          <a:sy n="93" d="100"/>
        </p:scale>
        <p:origin x="-192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27C43-9C59-453F-B289-93F244357E1F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ADFB3-CF0F-436B-8EA7-2B945FA118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0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ADFB3-CF0F-436B-8EA7-2B945FA118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176B49-CFB0-4098-8CA3-BA2CD07A3FD9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DC8E33-F530-4E92-AE72-0DF3F838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2suites3.hilton.com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home2suites.hilton.com/en/ht/groups/personalized/J/JAXSOHT-FMA-20191018/index.j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2133600"/>
            <a:ext cx="8153400" cy="132027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Home2 Suites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10715 Deerwood Park Blvd, Jacksonville, FL</a:t>
            </a:r>
          </a:p>
          <a:p>
            <a:pPr algn="ctr"/>
            <a:r>
              <a:rPr lang="en-US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Arial" pitchFamily="34" charset="0"/>
                <a:hlinkClick r:id="rId3"/>
              </a:rPr>
              <a:t>https://home2suites3.hilton.com</a:t>
            </a:r>
            <a:endParaRPr lang="en-US" sz="19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en-US" sz="1400" b="1" dirty="0" smtClean="0">
              <a:latin typeface="Calibri" pitchFamily="34" charset="0"/>
            </a:endParaRPr>
          </a:p>
          <a:p>
            <a:endParaRPr lang="en-US" sz="1200" dirty="0" smtClean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609600" y="457200"/>
            <a:ext cx="7924800" cy="685800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1" tIns="45711" rIns="91421" bIns="45711" rtlCol="0" anchor="ctr"/>
          <a:lstStyle/>
          <a:p>
            <a:pPr algn="ctr"/>
            <a:r>
              <a:rPr lang="en-US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            2019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Region 1 and 2 Conference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7" name="Picture 6" descr="FMA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593942"/>
            <a:ext cx="1447800" cy="3966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3124200"/>
            <a:ext cx="8534400" cy="318548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27432" algn="ctr">
              <a:buClr>
                <a:schemeClr val="accent1"/>
              </a:buClr>
              <a:buSzPct val="80000"/>
            </a:pPr>
            <a:r>
              <a:rPr lang="en-US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$94 Room Rate (per night) plus tax</a:t>
            </a:r>
          </a:p>
          <a:p>
            <a:pPr algn="ctr"/>
            <a:r>
              <a:rPr lang="en-US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Reservations</a:t>
            </a:r>
            <a:r>
              <a:rPr lang="en-US" sz="1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:  </a:t>
            </a:r>
            <a:r>
              <a:rPr lang="en-US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Hilton Link  </a:t>
            </a:r>
            <a:r>
              <a:rPr lang="en-US" sz="1400" u="sng" dirty="0" smtClean="0">
                <a:solidFill>
                  <a:srgbClr val="0070C0"/>
                </a:solidFill>
                <a:latin typeface="Calibri" pitchFamily="34" charset="0"/>
                <a:hlinkClick r:id="rId5"/>
              </a:rPr>
              <a:t>http://home2suites.hilton.com/en/ht/groups/personalized/J/JAXSOHT-FMA-20191018/index.jhtml</a:t>
            </a:r>
            <a:endParaRPr lang="en-US" sz="1400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Hotel Direct:  (904) 638-0218 - Mention FMA Conference</a:t>
            </a:r>
          </a:p>
          <a:p>
            <a:pPr algn="ctr"/>
            <a:endParaRPr lang="en-US" sz="1000" b="1" dirty="0" smtClean="0">
              <a:solidFill>
                <a:schemeClr val="tx2">
                  <a:shade val="30000"/>
                  <a:satMod val="1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Conference Fee $75.  Send conference fee(s) along with attendee’s name, FMA Chapter and email address to FMA Chapter 396, </a:t>
            </a:r>
          </a:p>
          <a:p>
            <a:pPr algn="ctr"/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 Box 17258, Fernandina Beach, FL  32035.  Make Checks payable to “FMA Chapter 396”.  </a:t>
            </a:r>
          </a:p>
          <a:p>
            <a:pPr algn="ctr"/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Email list of attendees to fmachp396@gmail.com</a:t>
            </a: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1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Fri:  3 - 6 p.m. Registration ,  6 - 11 p.m.  Social /Dinner (Hosted by Chapters 11/258/396)</a:t>
            </a: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1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Sat:  8 a.m. - 3 p.m. Conference and Training</a:t>
            </a: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1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Lunch Sponsored by GPIS</a:t>
            </a: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1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 4 - 6 p.m. Team Building Event </a:t>
            </a: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1400" b="1" i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Top Golf  </a:t>
            </a:r>
            <a:r>
              <a:rPr lang="en-US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cs typeface="Times New Roman" pitchFamily="18" charset="0"/>
              </a:rPr>
              <a:t>(Hosted by Region 2)</a:t>
            </a:r>
            <a:endParaRPr lang="en-US" sz="14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/>
              <a:cs typeface="Times New Roman"/>
            </a:endParaRPr>
          </a:p>
          <a:p>
            <a:pPr algn="ctr"/>
            <a:endParaRPr lang="en-US" sz="1200" b="1" dirty="0" smtClean="0">
              <a:solidFill>
                <a:schemeClr val="tx2">
                  <a:shade val="30000"/>
                  <a:satMod val="1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2192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October 18 &amp; 19  - Jacksonville, FL</a:t>
            </a:r>
          </a:p>
          <a:p>
            <a:pPr algn="ctr"/>
            <a:r>
              <a:rPr lang="en-US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Hosted by Chapters 11, 258, and 396</a:t>
            </a:r>
            <a:endParaRPr lang="en-US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52" name="AutoShape 4" descr="Image result for home2 suites, st. john's town center, jacksonville, f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Image result for home2 suites, st. john's town center, jacksonville, f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2" descr="Related 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78276" y="5105400"/>
            <a:ext cx="2008524" cy="1371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Photo of Home2 Suites by Hilton - Jacksonville, FL, United States. Beautiful hot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5105400"/>
            <a:ext cx="1828800" cy="1371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418</TotalTime>
  <Words>171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Lentjes</dc:creator>
  <cp:lastModifiedBy>TWELLS</cp:lastModifiedBy>
  <cp:revision>76</cp:revision>
  <dcterms:created xsi:type="dcterms:W3CDTF">2014-06-19T01:25:55Z</dcterms:created>
  <dcterms:modified xsi:type="dcterms:W3CDTF">2019-09-06T19:25:34Z</dcterms:modified>
</cp:coreProperties>
</file>